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21" r:id="rId2"/>
    <p:sldId id="422" r:id="rId3"/>
    <p:sldId id="441" r:id="rId4"/>
    <p:sldId id="425" r:id="rId5"/>
    <p:sldId id="426" r:id="rId6"/>
    <p:sldId id="479" r:id="rId7"/>
    <p:sldId id="485" r:id="rId8"/>
    <p:sldId id="486" r:id="rId9"/>
    <p:sldId id="489" r:id="rId10"/>
    <p:sldId id="490" r:id="rId11"/>
    <p:sldId id="491" r:id="rId12"/>
    <p:sldId id="439" r:id="rId13"/>
    <p:sldId id="440" r:id="rId14"/>
    <p:sldId id="312" r:id="rId15"/>
    <p:sldId id="311" r:id="rId16"/>
    <p:sldId id="280" r:id="rId17"/>
    <p:sldId id="320" r:id="rId18"/>
    <p:sldId id="324" r:id="rId19"/>
    <p:sldId id="443" r:id="rId20"/>
    <p:sldId id="494" r:id="rId21"/>
    <p:sldId id="449" r:id="rId22"/>
    <p:sldId id="444" r:id="rId23"/>
    <p:sldId id="446" r:id="rId24"/>
    <p:sldId id="448" r:id="rId25"/>
    <p:sldId id="445" r:id="rId26"/>
    <p:sldId id="498" r:id="rId27"/>
    <p:sldId id="504" r:id="rId28"/>
    <p:sldId id="453" r:id="rId29"/>
    <p:sldId id="472" r:id="rId30"/>
    <p:sldId id="505" r:id="rId31"/>
    <p:sldId id="454" r:id="rId32"/>
    <p:sldId id="458" r:id="rId33"/>
    <p:sldId id="459" r:id="rId34"/>
    <p:sldId id="462" r:id="rId35"/>
    <p:sldId id="463" r:id="rId36"/>
    <p:sldId id="464" r:id="rId37"/>
    <p:sldId id="474" r:id="rId38"/>
    <p:sldId id="467" r:id="rId39"/>
    <p:sldId id="471" r:id="rId40"/>
    <p:sldId id="468" r:id="rId41"/>
    <p:sldId id="470" r:id="rId42"/>
    <p:sldId id="476" r:id="rId43"/>
    <p:sldId id="461" r:id="rId44"/>
    <p:sldId id="473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FFBDBD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00D62-BD95-4C6F-BB9F-94059BB1FAD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036E64-D3E6-45C7-9385-6B85D5512AAE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6D8FD24A-97A8-4717-957C-0422AA999A96}" type="parTrans" cxnId="{BE24C4D4-CC48-447A-B38E-42B5EFE563DD}">
      <dgm:prSet/>
      <dgm:spPr/>
      <dgm:t>
        <a:bodyPr/>
        <a:lstStyle/>
        <a:p>
          <a:endParaRPr lang="pl-PL"/>
        </a:p>
      </dgm:t>
    </dgm:pt>
    <dgm:pt modelId="{E31445F8-BC6C-4053-8B9A-BF1D9EB9E2EB}" type="sibTrans" cxnId="{BE24C4D4-CC48-447A-B38E-42B5EFE563DD}">
      <dgm:prSet/>
      <dgm:spPr>
        <a:ln w="38100"/>
      </dgm:spPr>
      <dgm:t>
        <a:bodyPr/>
        <a:lstStyle/>
        <a:p>
          <a:endParaRPr lang="pl-PL"/>
        </a:p>
      </dgm:t>
    </dgm:pt>
    <dgm:pt modelId="{FAF7DEEF-65DC-4B19-AEBD-0C84EF5C31E4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00F8B659-069F-4F74-8CB7-B235CAA0973C}" type="parTrans" cxnId="{704A06AD-26B9-41E4-BB3A-0CC214FA8894}">
      <dgm:prSet/>
      <dgm:spPr/>
      <dgm:t>
        <a:bodyPr/>
        <a:lstStyle/>
        <a:p>
          <a:endParaRPr lang="pl-PL"/>
        </a:p>
      </dgm:t>
    </dgm:pt>
    <dgm:pt modelId="{9E414288-7483-4CEB-B3DA-712FED25AF18}" type="sibTrans" cxnId="{704A06AD-26B9-41E4-BB3A-0CC214FA8894}">
      <dgm:prSet/>
      <dgm:spPr>
        <a:ln w="38100"/>
      </dgm:spPr>
      <dgm:t>
        <a:bodyPr/>
        <a:lstStyle/>
        <a:p>
          <a:endParaRPr lang="pl-PL"/>
        </a:p>
      </dgm:t>
    </dgm:pt>
    <dgm:pt modelId="{23F9FEF5-CC43-4FF0-91A6-A4C3BB3A0672}">
      <dgm:prSet phldrT="[Tekst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9BF2D2B7-23B5-408A-A686-DFFE6AADFE65}" type="parTrans" cxnId="{679518B3-7297-406B-B5BF-5FD9D997B781}">
      <dgm:prSet/>
      <dgm:spPr/>
      <dgm:t>
        <a:bodyPr/>
        <a:lstStyle/>
        <a:p>
          <a:endParaRPr lang="pl-PL"/>
        </a:p>
      </dgm:t>
    </dgm:pt>
    <dgm:pt modelId="{DFE4ED91-9A18-43C8-87E3-7DFD42BFA350}" type="sibTrans" cxnId="{679518B3-7297-406B-B5BF-5FD9D997B781}">
      <dgm:prSet/>
      <dgm:spPr>
        <a:ln w="38100"/>
      </dgm:spPr>
      <dgm:t>
        <a:bodyPr/>
        <a:lstStyle/>
        <a:p>
          <a:endParaRPr lang="pl-PL"/>
        </a:p>
      </dgm:t>
    </dgm:pt>
    <dgm:pt modelId="{E5AA99AB-7F0C-4ACF-80B4-3480556C615A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16A252A3-446E-4956-AD13-0A39A6A3A92D}" type="parTrans" cxnId="{EBAF1BDA-2308-41F8-9226-F8A913FA99B0}">
      <dgm:prSet/>
      <dgm:spPr/>
      <dgm:t>
        <a:bodyPr/>
        <a:lstStyle/>
        <a:p>
          <a:endParaRPr lang="pl-PL"/>
        </a:p>
      </dgm:t>
    </dgm:pt>
    <dgm:pt modelId="{1271C8CA-4E2B-4DE1-9F03-B9126750D2D1}" type="sibTrans" cxnId="{EBAF1BDA-2308-41F8-9226-F8A913FA99B0}">
      <dgm:prSet/>
      <dgm:spPr>
        <a:ln w="38100"/>
      </dgm:spPr>
      <dgm:t>
        <a:bodyPr/>
        <a:lstStyle/>
        <a:p>
          <a:endParaRPr lang="pl-PL"/>
        </a:p>
      </dgm:t>
    </dgm:pt>
    <dgm:pt modelId="{CAC81003-29B6-4039-9CD4-F98B082DF182}" type="pres">
      <dgm:prSet presAssocID="{58800D62-BD95-4C6F-BB9F-94059BB1FA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67DBF29-47B2-44BB-B94B-33933D885F1F}" type="pres">
      <dgm:prSet presAssocID="{D2036E64-D3E6-45C7-9385-6B85D5512A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029340-3FE2-41FF-BBC4-EE2C20EDBD14}" type="pres">
      <dgm:prSet presAssocID="{D2036E64-D3E6-45C7-9385-6B85D5512AAE}" presName="spNode" presStyleCnt="0"/>
      <dgm:spPr/>
    </dgm:pt>
    <dgm:pt modelId="{9E833FB9-7AE3-4F3C-9230-13359473A5BD}" type="pres">
      <dgm:prSet presAssocID="{E31445F8-BC6C-4053-8B9A-BF1D9EB9E2EB}" presName="sibTrans" presStyleLbl="sibTrans1D1" presStyleIdx="0" presStyleCnt="4"/>
      <dgm:spPr/>
      <dgm:t>
        <a:bodyPr/>
        <a:lstStyle/>
        <a:p>
          <a:endParaRPr lang="pl-PL"/>
        </a:p>
      </dgm:t>
    </dgm:pt>
    <dgm:pt modelId="{60D35B9A-E2D3-41B4-881A-15C88E810DF4}" type="pres">
      <dgm:prSet presAssocID="{FAF7DEEF-65DC-4B19-AEBD-0C84EF5C31E4}" presName="node" presStyleLbl="node1" presStyleIdx="1" presStyleCnt="4" custRadScaleRad="97887" custRadScaleInc="-101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53619E-2566-4C13-A2BD-DD8D5399AD64}" type="pres">
      <dgm:prSet presAssocID="{FAF7DEEF-65DC-4B19-AEBD-0C84EF5C31E4}" presName="spNode" presStyleCnt="0"/>
      <dgm:spPr/>
    </dgm:pt>
    <dgm:pt modelId="{DFC1213B-FEFC-466E-91E9-AEF415568541}" type="pres">
      <dgm:prSet presAssocID="{9E414288-7483-4CEB-B3DA-712FED25AF18}" presName="sibTrans" presStyleLbl="sibTrans1D1" presStyleIdx="1" presStyleCnt="4"/>
      <dgm:spPr/>
      <dgm:t>
        <a:bodyPr/>
        <a:lstStyle/>
        <a:p>
          <a:endParaRPr lang="pl-PL"/>
        </a:p>
      </dgm:t>
    </dgm:pt>
    <dgm:pt modelId="{244616E5-62B1-4AFE-A275-326933B6FABB}" type="pres">
      <dgm:prSet presAssocID="{23F9FEF5-CC43-4FF0-91A6-A4C3BB3A06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66C45-E01F-49C4-A7BC-EBFAB0164A74}" type="pres">
      <dgm:prSet presAssocID="{23F9FEF5-CC43-4FF0-91A6-A4C3BB3A0672}" presName="spNode" presStyleCnt="0"/>
      <dgm:spPr/>
    </dgm:pt>
    <dgm:pt modelId="{38758396-7A37-4A6B-B154-81D9D57973E3}" type="pres">
      <dgm:prSet presAssocID="{DFE4ED91-9A18-43C8-87E3-7DFD42BFA350}" presName="sibTrans" presStyleLbl="sibTrans1D1" presStyleIdx="2" presStyleCnt="4"/>
      <dgm:spPr/>
      <dgm:t>
        <a:bodyPr/>
        <a:lstStyle/>
        <a:p>
          <a:endParaRPr lang="pl-PL"/>
        </a:p>
      </dgm:t>
    </dgm:pt>
    <dgm:pt modelId="{A0FB834F-6033-47D9-8D5D-3DB835D2291A}" type="pres">
      <dgm:prSet presAssocID="{E5AA99AB-7F0C-4ACF-80B4-3480556C61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FBAA32-8A02-4000-8A86-A67E3A9A5957}" type="pres">
      <dgm:prSet presAssocID="{E5AA99AB-7F0C-4ACF-80B4-3480556C615A}" presName="spNode" presStyleCnt="0"/>
      <dgm:spPr/>
    </dgm:pt>
    <dgm:pt modelId="{74752CB3-1854-461D-9458-D70221B2F71C}" type="pres">
      <dgm:prSet presAssocID="{1271C8CA-4E2B-4DE1-9F03-B9126750D2D1}" presName="sibTrans" presStyleLbl="sibTrans1D1" presStyleIdx="3" presStyleCnt="4"/>
      <dgm:spPr/>
      <dgm:t>
        <a:bodyPr/>
        <a:lstStyle/>
        <a:p>
          <a:endParaRPr lang="pl-PL"/>
        </a:p>
      </dgm:t>
    </dgm:pt>
  </dgm:ptLst>
  <dgm:cxnLst>
    <dgm:cxn modelId="{869BEDD2-CE62-449C-8393-CE4F0C1C3FA3}" type="presOf" srcId="{E31445F8-BC6C-4053-8B9A-BF1D9EB9E2EB}" destId="{9E833FB9-7AE3-4F3C-9230-13359473A5BD}" srcOrd="0" destOrd="0" presId="urn:microsoft.com/office/officeart/2005/8/layout/cycle6"/>
    <dgm:cxn modelId="{AD8770DC-978E-44A3-A747-3EDFDFC70956}" type="presOf" srcId="{58800D62-BD95-4C6F-BB9F-94059BB1FAD4}" destId="{CAC81003-29B6-4039-9CD4-F98B082DF182}" srcOrd="0" destOrd="0" presId="urn:microsoft.com/office/officeart/2005/8/layout/cycle6"/>
    <dgm:cxn modelId="{679518B3-7297-406B-B5BF-5FD9D997B781}" srcId="{58800D62-BD95-4C6F-BB9F-94059BB1FAD4}" destId="{23F9FEF5-CC43-4FF0-91A6-A4C3BB3A0672}" srcOrd="2" destOrd="0" parTransId="{9BF2D2B7-23B5-408A-A686-DFFE6AADFE65}" sibTransId="{DFE4ED91-9A18-43C8-87E3-7DFD42BFA350}"/>
    <dgm:cxn modelId="{73F1CC7A-B6E3-4236-B7A5-1CE96C134B3A}" type="presOf" srcId="{9E414288-7483-4CEB-B3DA-712FED25AF18}" destId="{DFC1213B-FEFC-466E-91E9-AEF415568541}" srcOrd="0" destOrd="0" presId="urn:microsoft.com/office/officeart/2005/8/layout/cycle6"/>
    <dgm:cxn modelId="{EBAF1BDA-2308-41F8-9226-F8A913FA99B0}" srcId="{58800D62-BD95-4C6F-BB9F-94059BB1FAD4}" destId="{E5AA99AB-7F0C-4ACF-80B4-3480556C615A}" srcOrd="3" destOrd="0" parTransId="{16A252A3-446E-4956-AD13-0A39A6A3A92D}" sibTransId="{1271C8CA-4E2B-4DE1-9F03-B9126750D2D1}"/>
    <dgm:cxn modelId="{B65B28FA-1531-4022-928E-F256FFD760FB}" type="presOf" srcId="{E5AA99AB-7F0C-4ACF-80B4-3480556C615A}" destId="{A0FB834F-6033-47D9-8D5D-3DB835D2291A}" srcOrd="0" destOrd="0" presId="urn:microsoft.com/office/officeart/2005/8/layout/cycle6"/>
    <dgm:cxn modelId="{34F7AD93-0FCE-4502-B4E2-6E9A77047ED4}" type="presOf" srcId="{1271C8CA-4E2B-4DE1-9F03-B9126750D2D1}" destId="{74752CB3-1854-461D-9458-D70221B2F71C}" srcOrd="0" destOrd="0" presId="urn:microsoft.com/office/officeart/2005/8/layout/cycle6"/>
    <dgm:cxn modelId="{D4901317-0141-4760-B301-B9A887BA8780}" type="presOf" srcId="{DFE4ED91-9A18-43C8-87E3-7DFD42BFA350}" destId="{38758396-7A37-4A6B-B154-81D9D57973E3}" srcOrd="0" destOrd="0" presId="urn:microsoft.com/office/officeart/2005/8/layout/cycle6"/>
    <dgm:cxn modelId="{704A06AD-26B9-41E4-BB3A-0CC214FA8894}" srcId="{58800D62-BD95-4C6F-BB9F-94059BB1FAD4}" destId="{FAF7DEEF-65DC-4B19-AEBD-0C84EF5C31E4}" srcOrd="1" destOrd="0" parTransId="{00F8B659-069F-4F74-8CB7-B235CAA0973C}" sibTransId="{9E414288-7483-4CEB-B3DA-712FED25AF18}"/>
    <dgm:cxn modelId="{2C7B27E5-1A11-451C-86EC-418EF7D68BF1}" type="presOf" srcId="{D2036E64-D3E6-45C7-9385-6B85D5512AAE}" destId="{E67DBF29-47B2-44BB-B94B-33933D885F1F}" srcOrd="0" destOrd="0" presId="urn:microsoft.com/office/officeart/2005/8/layout/cycle6"/>
    <dgm:cxn modelId="{1E5869C4-FAB8-49AF-A1B9-164E1C29ED79}" type="presOf" srcId="{23F9FEF5-CC43-4FF0-91A6-A4C3BB3A0672}" destId="{244616E5-62B1-4AFE-A275-326933B6FABB}" srcOrd="0" destOrd="0" presId="urn:microsoft.com/office/officeart/2005/8/layout/cycle6"/>
    <dgm:cxn modelId="{BE24C4D4-CC48-447A-B38E-42B5EFE563DD}" srcId="{58800D62-BD95-4C6F-BB9F-94059BB1FAD4}" destId="{D2036E64-D3E6-45C7-9385-6B85D5512AAE}" srcOrd="0" destOrd="0" parTransId="{6D8FD24A-97A8-4717-957C-0422AA999A96}" sibTransId="{E31445F8-BC6C-4053-8B9A-BF1D9EB9E2EB}"/>
    <dgm:cxn modelId="{9836BE80-B698-4A02-BE42-D87709B3934B}" type="presOf" srcId="{FAF7DEEF-65DC-4B19-AEBD-0C84EF5C31E4}" destId="{60D35B9A-E2D3-41B4-881A-15C88E810DF4}" srcOrd="0" destOrd="0" presId="urn:microsoft.com/office/officeart/2005/8/layout/cycle6"/>
    <dgm:cxn modelId="{05D10C62-17D1-4624-A56E-613B456A8DD4}" type="presParOf" srcId="{CAC81003-29B6-4039-9CD4-F98B082DF182}" destId="{E67DBF29-47B2-44BB-B94B-33933D885F1F}" srcOrd="0" destOrd="0" presId="urn:microsoft.com/office/officeart/2005/8/layout/cycle6"/>
    <dgm:cxn modelId="{C0C38702-5716-4011-8BF1-EFA019CD3B66}" type="presParOf" srcId="{CAC81003-29B6-4039-9CD4-F98B082DF182}" destId="{60029340-3FE2-41FF-BBC4-EE2C20EDBD14}" srcOrd="1" destOrd="0" presId="urn:microsoft.com/office/officeart/2005/8/layout/cycle6"/>
    <dgm:cxn modelId="{3D64F562-5AFA-48A6-8CC4-1DE48CF01C50}" type="presParOf" srcId="{CAC81003-29B6-4039-9CD4-F98B082DF182}" destId="{9E833FB9-7AE3-4F3C-9230-13359473A5BD}" srcOrd="2" destOrd="0" presId="urn:microsoft.com/office/officeart/2005/8/layout/cycle6"/>
    <dgm:cxn modelId="{7A790538-136C-4E2B-99B0-335FDD39C57F}" type="presParOf" srcId="{CAC81003-29B6-4039-9CD4-F98B082DF182}" destId="{60D35B9A-E2D3-41B4-881A-15C88E810DF4}" srcOrd="3" destOrd="0" presId="urn:microsoft.com/office/officeart/2005/8/layout/cycle6"/>
    <dgm:cxn modelId="{15D50552-536D-4B3A-A3C5-AFB44BAE01AA}" type="presParOf" srcId="{CAC81003-29B6-4039-9CD4-F98B082DF182}" destId="{6153619E-2566-4C13-A2BD-DD8D5399AD64}" srcOrd="4" destOrd="0" presId="urn:microsoft.com/office/officeart/2005/8/layout/cycle6"/>
    <dgm:cxn modelId="{60D197AC-7C52-4D03-B256-32F265BE58B0}" type="presParOf" srcId="{CAC81003-29B6-4039-9CD4-F98B082DF182}" destId="{DFC1213B-FEFC-466E-91E9-AEF415568541}" srcOrd="5" destOrd="0" presId="urn:microsoft.com/office/officeart/2005/8/layout/cycle6"/>
    <dgm:cxn modelId="{EBD0C392-BAFE-474C-BBF7-99AE6A11C1A5}" type="presParOf" srcId="{CAC81003-29B6-4039-9CD4-F98B082DF182}" destId="{244616E5-62B1-4AFE-A275-326933B6FABB}" srcOrd="6" destOrd="0" presId="urn:microsoft.com/office/officeart/2005/8/layout/cycle6"/>
    <dgm:cxn modelId="{D332B86F-DCDC-4F38-84DB-5C6EF2E14C1C}" type="presParOf" srcId="{CAC81003-29B6-4039-9CD4-F98B082DF182}" destId="{67C66C45-E01F-49C4-A7BC-EBFAB0164A74}" srcOrd="7" destOrd="0" presId="urn:microsoft.com/office/officeart/2005/8/layout/cycle6"/>
    <dgm:cxn modelId="{F827182A-D11F-41D1-A422-3031A3A94E9B}" type="presParOf" srcId="{CAC81003-29B6-4039-9CD4-F98B082DF182}" destId="{38758396-7A37-4A6B-B154-81D9D57973E3}" srcOrd="8" destOrd="0" presId="urn:microsoft.com/office/officeart/2005/8/layout/cycle6"/>
    <dgm:cxn modelId="{D5740AC9-1239-445E-8BE0-6C3639C6955E}" type="presParOf" srcId="{CAC81003-29B6-4039-9CD4-F98B082DF182}" destId="{A0FB834F-6033-47D9-8D5D-3DB835D2291A}" srcOrd="9" destOrd="0" presId="urn:microsoft.com/office/officeart/2005/8/layout/cycle6"/>
    <dgm:cxn modelId="{021306CE-3DDC-41E6-96DD-17C2FDB8EDA4}" type="presParOf" srcId="{CAC81003-29B6-4039-9CD4-F98B082DF182}" destId="{8BFBAA32-8A02-4000-8A86-A67E3A9A5957}" srcOrd="10" destOrd="0" presId="urn:microsoft.com/office/officeart/2005/8/layout/cycle6"/>
    <dgm:cxn modelId="{E32B734D-5C6F-4790-B7F9-A7D9FFC90C47}" type="presParOf" srcId="{CAC81003-29B6-4039-9CD4-F98B082DF182}" destId="{74752CB3-1854-461D-9458-D70221B2F71C}" srcOrd="11" destOrd="0" presId="urn:microsoft.com/office/officeart/2005/8/layout/cycle6"/>
  </dgm:cxnLst>
  <dgm:bg/>
  <dgm:whole>
    <a:ln w="28575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00D62-BD95-4C6F-BB9F-94059BB1FAD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036E64-D3E6-45C7-9385-6B85D5512AAE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6D8FD24A-97A8-4717-957C-0422AA999A96}" type="parTrans" cxnId="{BE24C4D4-CC48-447A-B38E-42B5EFE563DD}">
      <dgm:prSet/>
      <dgm:spPr/>
      <dgm:t>
        <a:bodyPr/>
        <a:lstStyle/>
        <a:p>
          <a:endParaRPr lang="pl-PL"/>
        </a:p>
      </dgm:t>
    </dgm:pt>
    <dgm:pt modelId="{E31445F8-BC6C-4053-8B9A-BF1D9EB9E2EB}" type="sibTrans" cxnId="{BE24C4D4-CC48-447A-B38E-42B5EFE563DD}">
      <dgm:prSet/>
      <dgm:spPr>
        <a:ln w="38100"/>
      </dgm:spPr>
      <dgm:t>
        <a:bodyPr/>
        <a:lstStyle/>
        <a:p>
          <a:endParaRPr lang="pl-PL"/>
        </a:p>
      </dgm:t>
    </dgm:pt>
    <dgm:pt modelId="{FAF7DEEF-65DC-4B19-AEBD-0C84EF5C31E4}">
      <dgm:prSet phldrT="[Tekst]"/>
      <dgm:spPr>
        <a:solidFill>
          <a:srgbClr val="C00000"/>
        </a:solidFill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00F8B659-069F-4F74-8CB7-B235CAA0973C}" type="parTrans" cxnId="{704A06AD-26B9-41E4-BB3A-0CC214FA8894}">
      <dgm:prSet/>
      <dgm:spPr/>
      <dgm:t>
        <a:bodyPr/>
        <a:lstStyle/>
        <a:p>
          <a:endParaRPr lang="pl-PL"/>
        </a:p>
      </dgm:t>
    </dgm:pt>
    <dgm:pt modelId="{9E414288-7483-4CEB-B3DA-712FED25AF18}" type="sibTrans" cxnId="{704A06AD-26B9-41E4-BB3A-0CC214FA8894}">
      <dgm:prSet/>
      <dgm:spPr>
        <a:ln w="38100"/>
      </dgm:spPr>
      <dgm:t>
        <a:bodyPr/>
        <a:lstStyle/>
        <a:p>
          <a:endParaRPr lang="pl-PL"/>
        </a:p>
      </dgm:t>
    </dgm:pt>
    <dgm:pt modelId="{23F9FEF5-CC43-4FF0-91A6-A4C3BB3A0672}">
      <dgm:prSet phldrT="[Tekst]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9BF2D2B7-23B5-408A-A686-DFFE6AADFE65}" type="parTrans" cxnId="{679518B3-7297-406B-B5BF-5FD9D997B781}">
      <dgm:prSet/>
      <dgm:spPr/>
      <dgm:t>
        <a:bodyPr/>
        <a:lstStyle/>
        <a:p>
          <a:endParaRPr lang="pl-PL"/>
        </a:p>
      </dgm:t>
    </dgm:pt>
    <dgm:pt modelId="{DFE4ED91-9A18-43C8-87E3-7DFD42BFA350}" type="sibTrans" cxnId="{679518B3-7297-406B-B5BF-5FD9D997B781}">
      <dgm:prSet/>
      <dgm:spPr>
        <a:ln w="38100"/>
      </dgm:spPr>
      <dgm:t>
        <a:bodyPr/>
        <a:lstStyle/>
        <a:p>
          <a:endParaRPr lang="pl-PL"/>
        </a:p>
      </dgm:t>
    </dgm:pt>
    <dgm:pt modelId="{E5AA99AB-7F0C-4ACF-80B4-3480556C615A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 smtClean="0"/>
            <a:t>.</a:t>
          </a:r>
          <a:endParaRPr lang="pl-PL" dirty="0"/>
        </a:p>
      </dgm:t>
    </dgm:pt>
    <dgm:pt modelId="{16A252A3-446E-4956-AD13-0A39A6A3A92D}" type="parTrans" cxnId="{EBAF1BDA-2308-41F8-9226-F8A913FA99B0}">
      <dgm:prSet/>
      <dgm:spPr/>
      <dgm:t>
        <a:bodyPr/>
        <a:lstStyle/>
        <a:p>
          <a:endParaRPr lang="pl-PL"/>
        </a:p>
      </dgm:t>
    </dgm:pt>
    <dgm:pt modelId="{1271C8CA-4E2B-4DE1-9F03-B9126750D2D1}" type="sibTrans" cxnId="{EBAF1BDA-2308-41F8-9226-F8A913FA99B0}">
      <dgm:prSet/>
      <dgm:spPr>
        <a:ln w="38100"/>
      </dgm:spPr>
      <dgm:t>
        <a:bodyPr/>
        <a:lstStyle/>
        <a:p>
          <a:endParaRPr lang="pl-PL"/>
        </a:p>
      </dgm:t>
    </dgm:pt>
    <dgm:pt modelId="{CAC81003-29B6-4039-9CD4-F98B082DF182}" type="pres">
      <dgm:prSet presAssocID="{58800D62-BD95-4C6F-BB9F-94059BB1FA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67DBF29-47B2-44BB-B94B-33933D885F1F}" type="pres">
      <dgm:prSet presAssocID="{D2036E64-D3E6-45C7-9385-6B85D5512A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029340-3FE2-41FF-BBC4-EE2C20EDBD14}" type="pres">
      <dgm:prSet presAssocID="{D2036E64-D3E6-45C7-9385-6B85D5512AAE}" presName="spNode" presStyleCnt="0"/>
      <dgm:spPr/>
    </dgm:pt>
    <dgm:pt modelId="{9E833FB9-7AE3-4F3C-9230-13359473A5BD}" type="pres">
      <dgm:prSet presAssocID="{E31445F8-BC6C-4053-8B9A-BF1D9EB9E2EB}" presName="sibTrans" presStyleLbl="sibTrans1D1" presStyleIdx="0" presStyleCnt="4"/>
      <dgm:spPr/>
      <dgm:t>
        <a:bodyPr/>
        <a:lstStyle/>
        <a:p>
          <a:endParaRPr lang="pl-PL"/>
        </a:p>
      </dgm:t>
    </dgm:pt>
    <dgm:pt modelId="{60D35B9A-E2D3-41B4-881A-15C88E810DF4}" type="pres">
      <dgm:prSet presAssocID="{FAF7DEEF-65DC-4B19-AEBD-0C84EF5C31E4}" presName="node" presStyleLbl="node1" presStyleIdx="1" presStyleCnt="4" custRadScaleRad="97887" custRadScaleInc="-101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53619E-2566-4C13-A2BD-DD8D5399AD64}" type="pres">
      <dgm:prSet presAssocID="{FAF7DEEF-65DC-4B19-AEBD-0C84EF5C31E4}" presName="spNode" presStyleCnt="0"/>
      <dgm:spPr/>
    </dgm:pt>
    <dgm:pt modelId="{DFC1213B-FEFC-466E-91E9-AEF415568541}" type="pres">
      <dgm:prSet presAssocID="{9E414288-7483-4CEB-B3DA-712FED25AF18}" presName="sibTrans" presStyleLbl="sibTrans1D1" presStyleIdx="1" presStyleCnt="4"/>
      <dgm:spPr/>
      <dgm:t>
        <a:bodyPr/>
        <a:lstStyle/>
        <a:p>
          <a:endParaRPr lang="pl-PL"/>
        </a:p>
      </dgm:t>
    </dgm:pt>
    <dgm:pt modelId="{244616E5-62B1-4AFE-A275-326933B6FABB}" type="pres">
      <dgm:prSet presAssocID="{23F9FEF5-CC43-4FF0-91A6-A4C3BB3A06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66C45-E01F-49C4-A7BC-EBFAB0164A74}" type="pres">
      <dgm:prSet presAssocID="{23F9FEF5-CC43-4FF0-91A6-A4C3BB3A0672}" presName="spNode" presStyleCnt="0"/>
      <dgm:spPr/>
    </dgm:pt>
    <dgm:pt modelId="{38758396-7A37-4A6B-B154-81D9D57973E3}" type="pres">
      <dgm:prSet presAssocID="{DFE4ED91-9A18-43C8-87E3-7DFD42BFA350}" presName="sibTrans" presStyleLbl="sibTrans1D1" presStyleIdx="2" presStyleCnt="4"/>
      <dgm:spPr/>
      <dgm:t>
        <a:bodyPr/>
        <a:lstStyle/>
        <a:p>
          <a:endParaRPr lang="pl-PL"/>
        </a:p>
      </dgm:t>
    </dgm:pt>
    <dgm:pt modelId="{A0FB834F-6033-47D9-8D5D-3DB835D2291A}" type="pres">
      <dgm:prSet presAssocID="{E5AA99AB-7F0C-4ACF-80B4-3480556C61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FBAA32-8A02-4000-8A86-A67E3A9A5957}" type="pres">
      <dgm:prSet presAssocID="{E5AA99AB-7F0C-4ACF-80B4-3480556C615A}" presName="spNode" presStyleCnt="0"/>
      <dgm:spPr/>
    </dgm:pt>
    <dgm:pt modelId="{74752CB3-1854-461D-9458-D70221B2F71C}" type="pres">
      <dgm:prSet presAssocID="{1271C8CA-4E2B-4DE1-9F03-B9126750D2D1}" presName="sibTrans" presStyleLbl="sibTrans1D1" presStyleIdx="3" presStyleCnt="4"/>
      <dgm:spPr/>
      <dgm:t>
        <a:bodyPr/>
        <a:lstStyle/>
        <a:p>
          <a:endParaRPr lang="pl-PL"/>
        </a:p>
      </dgm:t>
    </dgm:pt>
  </dgm:ptLst>
  <dgm:cxnLst>
    <dgm:cxn modelId="{507AA7C7-1F6A-42EC-B783-BAA99D660E45}" type="presOf" srcId="{58800D62-BD95-4C6F-BB9F-94059BB1FAD4}" destId="{CAC81003-29B6-4039-9CD4-F98B082DF182}" srcOrd="0" destOrd="0" presId="urn:microsoft.com/office/officeart/2005/8/layout/cycle6"/>
    <dgm:cxn modelId="{2F940F01-C47C-4739-BAA3-E1EC623136C6}" type="presOf" srcId="{23F9FEF5-CC43-4FF0-91A6-A4C3BB3A0672}" destId="{244616E5-62B1-4AFE-A275-326933B6FABB}" srcOrd="0" destOrd="0" presId="urn:microsoft.com/office/officeart/2005/8/layout/cycle6"/>
    <dgm:cxn modelId="{A638E71B-0C28-4319-9BCA-DCB320604BF7}" type="presOf" srcId="{E31445F8-BC6C-4053-8B9A-BF1D9EB9E2EB}" destId="{9E833FB9-7AE3-4F3C-9230-13359473A5BD}" srcOrd="0" destOrd="0" presId="urn:microsoft.com/office/officeart/2005/8/layout/cycle6"/>
    <dgm:cxn modelId="{679518B3-7297-406B-B5BF-5FD9D997B781}" srcId="{58800D62-BD95-4C6F-BB9F-94059BB1FAD4}" destId="{23F9FEF5-CC43-4FF0-91A6-A4C3BB3A0672}" srcOrd="2" destOrd="0" parTransId="{9BF2D2B7-23B5-408A-A686-DFFE6AADFE65}" sibTransId="{DFE4ED91-9A18-43C8-87E3-7DFD42BFA350}"/>
    <dgm:cxn modelId="{445DBBF3-EECA-4DA5-835C-663ADBAED05C}" type="presOf" srcId="{FAF7DEEF-65DC-4B19-AEBD-0C84EF5C31E4}" destId="{60D35B9A-E2D3-41B4-881A-15C88E810DF4}" srcOrd="0" destOrd="0" presId="urn:microsoft.com/office/officeart/2005/8/layout/cycle6"/>
    <dgm:cxn modelId="{EBAF1BDA-2308-41F8-9226-F8A913FA99B0}" srcId="{58800D62-BD95-4C6F-BB9F-94059BB1FAD4}" destId="{E5AA99AB-7F0C-4ACF-80B4-3480556C615A}" srcOrd="3" destOrd="0" parTransId="{16A252A3-446E-4956-AD13-0A39A6A3A92D}" sibTransId="{1271C8CA-4E2B-4DE1-9F03-B9126750D2D1}"/>
    <dgm:cxn modelId="{BFA9EDD1-FC51-4734-89D2-C4D53B3C8920}" type="presOf" srcId="{E5AA99AB-7F0C-4ACF-80B4-3480556C615A}" destId="{A0FB834F-6033-47D9-8D5D-3DB835D2291A}" srcOrd="0" destOrd="0" presId="urn:microsoft.com/office/officeart/2005/8/layout/cycle6"/>
    <dgm:cxn modelId="{EAC652B1-E022-47FF-BAA1-1F02E923731E}" type="presOf" srcId="{D2036E64-D3E6-45C7-9385-6B85D5512AAE}" destId="{E67DBF29-47B2-44BB-B94B-33933D885F1F}" srcOrd="0" destOrd="0" presId="urn:microsoft.com/office/officeart/2005/8/layout/cycle6"/>
    <dgm:cxn modelId="{E3EF6B6B-E8E2-43C8-B023-86154F8A37E4}" type="presOf" srcId="{9E414288-7483-4CEB-B3DA-712FED25AF18}" destId="{DFC1213B-FEFC-466E-91E9-AEF415568541}" srcOrd="0" destOrd="0" presId="urn:microsoft.com/office/officeart/2005/8/layout/cycle6"/>
    <dgm:cxn modelId="{704A06AD-26B9-41E4-BB3A-0CC214FA8894}" srcId="{58800D62-BD95-4C6F-BB9F-94059BB1FAD4}" destId="{FAF7DEEF-65DC-4B19-AEBD-0C84EF5C31E4}" srcOrd="1" destOrd="0" parTransId="{00F8B659-069F-4F74-8CB7-B235CAA0973C}" sibTransId="{9E414288-7483-4CEB-B3DA-712FED25AF18}"/>
    <dgm:cxn modelId="{AB23174C-B0F0-495B-B93D-A146657B8A81}" type="presOf" srcId="{1271C8CA-4E2B-4DE1-9F03-B9126750D2D1}" destId="{74752CB3-1854-461D-9458-D70221B2F71C}" srcOrd="0" destOrd="0" presId="urn:microsoft.com/office/officeart/2005/8/layout/cycle6"/>
    <dgm:cxn modelId="{BE24C4D4-CC48-447A-B38E-42B5EFE563DD}" srcId="{58800D62-BD95-4C6F-BB9F-94059BB1FAD4}" destId="{D2036E64-D3E6-45C7-9385-6B85D5512AAE}" srcOrd="0" destOrd="0" parTransId="{6D8FD24A-97A8-4717-957C-0422AA999A96}" sibTransId="{E31445F8-BC6C-4053-8B9A-BF1D9EB9E2EB}"/>
    <dgm:cxn modelId="{CEE4373E-8CD4-41C1-B2DF-791D20FE1536}" type="presOf" srcId="{DFE4ED91-9A18-43C8-87E3-7DFD42BFA350}" destId="{38758396-7A37-4A6B-B154-81D9D57973E3}" srcOrd="0" destOrd="0" presId="urn:microsoft.com/office/officeart/2005/8/layout/cycle6"/>
    <dgm:cxn modelId="{A1FC20D0-D7EE-4423-88A7-A4796FD2FE33}" type="presParOf" srcId="{CAC81003-29B6-4039-9CD4-F98B082DF182}" destId="{E67DBF29-47B2-44BB-B94B-33933D885F1F}" srcOrd="0" destOrd="0" presId="urn:microsoft.com/office/officeart/2005/8/layout/cycle6"/>
    <dgm:cxn modelId="{943E1A15-F0E6-4DAB-A1D5-B9FDB355E7A3}" type="presParOf" srcId="{CAC81003-29B6-4039-9CD4-F98B082DF182}" destId="{60029340-3FE2-41FF-BBC4-EE2C20EDBD14}" srcOrd="1" destOrd="0" presId="urn:microsoft.com/office/officeart/2005/8/layout/cycle6"/>
    <dgm:cxn modelId="{7FDC0588-C121-40EC-B000-DB72BF41B0D3}" type="presParOf" srcId="{CAC81003-29B6-4039-9CD4-F98B082DF182}" destId="{9E833FB9-7AE3-4F3C-9230-13359473A5BD}" srcOrd="2" destOrd="0" presId="urn:microsoft.com/office/officeart/2005/8/layout/cycle6"/>
    <dgm:cxn modelId="{55874502-62CE-4AF6-A91F-4C469E13523F}" type="presParOf" srcId="{CAC81003-29B6-4039-9CD4-F98B082DF182}" destId="{60D35B9A-E2D3-41B4-881A-15C88E810DF4}" srcOrd="3" destOrd="0" presId="urn:microsoft.com/office/officeart/2005/8/layout/cycle6"/>
    <dgm:cxn modelId="{7FDA01C3-75E8-4E70-8723-4A569BE6DF83}" type="presParOf" srcId="{CAC81003-29B6-4039-9CD4-F98B082DF182}" destId="{6153619E-2566-4C13-A2BD-DD8D5399AD64}" srcOrd="4" destOrd="0" presId="urn:microsoft.com/office/officeart/2005/8/layout/cycle6"/>
    <dgm:cxn modelId="{39732C61-84D3-46A3-A154-3A1E649F9000}" type="presParOf" srcId="{CAC81003-29B6-4039-9CD4-F98B082DF182}" destId="{DFC1213B-FEFC-466E-91E9-AEF415568541}" srcOrd="5" destOrd="0" presId="urn:microsoft.com/office/officeart/2005/8/layout/cycle6"/>
    <dgm:cxn modelId="{92C054F3-78BB-4B01-85AC-B2310A35319E}" type="presParOf" srcId="{CAC81003-29B6-4039-9CD4-F98B082DF182}" destId="{244616E5-62B1-4AFE-A275-326933B6FABB}" srcOrd="6" destOrd="0" presId="urn:microsoft.com/office/officeart/2005/8/layout/cycle6"/>
    <dgm:cxn modelId="{DDECBA6D-2962-4E4F-9821-6D3C7F576948}" type="presParOf" srcId="{CAC81003-29B6-4039-9CD4-F98B082DF182}" destId="{67C66C45-E01F-49C4-A7BC-EBFAB0164A74}" srcOrd="7" destOrd="0" presId="urn:microsoft.com/office/officeart/2005/8/layout/cycle6"/>
    <dgm:cxn modelId="{AF75CCA0-DA01-485B-9C64-2562107A4B18}" type="presParOf" srcId="{CAC81003-29B6-4039-9CD4-F98B082DF182}" destId="{38758396-7A37-4A6B-B154-81D9D57973E3}" srcOrd="8" destOrd="0" presId="urn:microsoft.com/office/officeart/2005/8/layout/cycle6"/>
    <dgm:cxn modelId="{41BD5D6E-9F0E-40F8-A268-6B22B0E67FA5}" type="presParOf" srcId="{CAC81003-29B6-4039-9CD4-F98B082DF182}" destId="{A0FB834F-6033-47D9-8D5D-3DB835D2291A}" srcOrd="9" destOrd="0" presId="urn:microsoft.com/office/officeart/2005/8/layout/cycle6"/>
    <dgm:cxn modelId="{DE7ABAD3-FA54-4BD9-92D3-70007B9EA2AB}" type="presParOf" srcId="{CAC81003-29B6-4039-9CD4-F98B082DF182}" destId="{8BFBAA32-8A02-4000-8A86-A67E3A9A5957}" srcOrd="10" destOrd="0" presId="urn:microsoft.com/office/officeart/2005/8/layout/cycle6"/>
    <dgm:cxn modelId="{AA7E2755-EAD5-47F4-9A48-09F46DEF0FB2}" type="presParOf" srcId="{CAC81003-29B6-4039-9CD4-F98B082DF182}" destId="{74752CB3-1854-461D-9458-D70221B2F71C}" srcOrd="11" destOrd="0" presId="urn:microsoft.com/office/officeart/2005/8/layout/cycle6"/>
  </dgm:cxnLst>
  <dgm:bg/>
  <dgm:whole>
    <a:ln w="28575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286E0-5351-482E-B395-7F80FC671944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BCDD2F64-7FB5-4316-8C3D-2BE5D572C0C8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l-PL" b="1" dirty="0" smtClean="0"/>
            <a:t>TERAPEUCI</a:t>
          </a:r>
          <a:endParaRPr lang="pl-PL" b="1" dirty="0"/>
        </a:p>
      </dgm:t>
    </dgm:pt>
    <dgm:pt modelId="{072984AA-BEC0-4213-A6D6-36488D756D94}" type="parTrans" cxnId="{B38F83D5-7120-41D6-9E9C-E21F0A9304AF}">
      <dgm:prSet/>
      <dgm:spPr/>
      <dgm:t>
        <a:bodyPr/>
        <a:lstStyle/>
        <a:p>
          <a:endParaRPr lang="pl-PL"/>
        </a:p>
      </dgm:t>
    </dgm:pt>
    <dgm:pt modelId="{336349C2-0E95-4278-85BB-8E953394615B}" type="sibTrans" cxnId="{B38F83D5-7120-41D6-9E9C-E21F0A9304AF}">
      <dgm:prSet/>
      <dgm:spPr/>
      <dgm:t>
        <a:bodyPr/>
        <a:lstStyle/>
        <a:p>
          <a:endParaRPr lang="pl-PL"/>
        </a:p>
      </dgm:t>
    </dgm:pt>
    <dgm:pt modelId="{16ABFD23-72D9-45CC-BF85-AECF96A2A284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pl-PL" b="1" dirty="0" smtClean="0">
              <a:solidFill>
                <a:schemeClr val="bg1"/>
              </a:solidFill>
            </a:rPr>
            <a:t>ZARZĄDZAJĄCY</a:t>
          </a:r>
          <a:endParaRPr lang="pl-PL" b="1" dirty="0">
            <a:solidFill>
              <a:schemeClr val="bg1"/>
            </a:solidFill>
          </a:endParaRPr>
        </a:p>
      </dgm:t>
    </dgm:pt>
    <dgm:pt modelId="{B2C8958F-7194-4A8C-8992-4B0BEE3F8673}" type="parTrans" cxnId="{E83C8B99-287F-479F-9DC6-8B2BECD91B27}">
      <dgm:prSet/>
      <dgm:spPr/>
      <dgm:t>
        <a:bodyPr/>
        <a:lstStyle/>
        <a:p>
          <a:endParaRPr lang="pl-PL"/>
        </a:p>
      </dgm:t>
    </dgm:pt>
    <dgm:pt modelId="{12956F1D-7033-4D25-9065-70D81AE31569}" type="sibTrans" cxnId="{E83C8B99-287F-479F-9DC6-8B2BECD91B27}">
      <dgm:prSet/>
      <dgm:spPr/>
      <dgm:t>
        <a:bodyPr/>
        <a:lstStyle/>
        <a:p>
          <a:endParaRPr lang="pl-PL"/>
        </a:p>
      </dgm:t>
    </dgm:pt>
    <dgm:pt modelId="{25BF7C76-A4A9-45A6-8E67-4BCC84A285E1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pl-PL" b="1" dirty="0" smtClean="0">
              <a:solidFill>
                <a:schemeClr val="bg1"/>
              </a:solidFill>
            </a:rPr>
            <a:t>POLITYCY</a:t>
          </a:r>
          <a:endParaRPr lang="pl-PL" b="1" dirty="0">
            <a:solidFill>
              <a:schemeClr val="bg1"/>
            </a:solidFill>
          </a:endParaRPr>
        </a:p>
      </dgm:t>
    </dgm:pt>
    <dgm:pt modelId="{C8C92A2B-B87E-43AF-82DA-00421C4A5262}" type="parTrans" cxnId="{72A6E0D2-DDAB-4FDF-8CB3-91BACB81AEDA}">
      <dgm:prSet/>
      <dgm:spPr/>
      <dgm:t>
        <a:bodyPr/>
        <a:lstStyle/>
        <a:p>
          <a:endParaRPr lang="pl-PL"/>
        </a:p>
      </dgm:t>
    </dgm:pt>
    <dgm:pt modelId="{45756327-4B33-4C32-8690-DE0E20A92B70}" type="sibTrans" cxnId="{72A6E0D2-DDAB-4FDF-8CB3-91BACB81AEDA}">
      <dgm:prSet/>
      <dgm:spPr/>
      <dgm:t>
        <a:bodyPr/>
        <a:lstStyle/>
        <a:p>
          <a:endParaRPr lang="pl-PL"/>
        </a:p>
      </dgm:t>
    </dgm:pt>
    <dgm:pt modelId="{0110E92A-A5F7-4A51-BF47-7A2DD007B3F8}">
      <dgm:prSet/>
      <dgm:spPr>
        <a:solidFill>
          <a:srgbClr val="FFFF00"/>
        </a:solidFill>
      </dgm:spPr>
      <dgm:t>
        <a:bodyPr/>
        <a:lstStyle/>
        <a:p>
          <a:pPr algn="ctr"/>
          <a:r>
            <a:rPr lang="pl-PL" b="1" dirty="0" smtClean="0">
              <a:solidFill>
                <a:schemeClr val="tx1"/>
              </a:solidFill>
            </a:rPr>
            <a:t>BENEFICJENT </a:t>
          </a:r>
          <a:endParaRPr lang="pl-PL" b="1" dirty="0">
            <a:solidFill>
              <a:schemeClr val="tx1"/>
            </a:solidFill>
          </a:endParaRPr>
        </a:p>
      </dgm:t>
    </dgm:pt>
    <dgm:pt modelId="{9AC5E7B6-9458-41F2-A704-1C50DE06D063}" type="parTrans" cxnId="{79C4407C-9532-4607-9806-850A2B43CDAE}">
      <dgm:prSet/>
      <dgm:spPr/>
      <dgm:t>
        <a:bodyPr/>
        <a:lstStyle/>
        <a:p>
          <a:endParaRPr lang="pl-PL"/>
        </a:p>
      </dgm:t>
    </dgm:pt>
    <dgm:pt modelId="{D1947DEF-955B-4371-A12D-7311D877FFB3}" type="sibTrans" cxnId="{79C4407C-9532-4607-9806-850A2B43CDAE}">
      <dgm:prSet/>
      <dgm:spPr/>
      <dgm:t>
        <a:bodyPr/>
        <a:lstStyle/>
        <a:p>
          <a:endParaRPr lang="pl-PL"/>
        </a:p>
      </dgm:t>
    </dgm:pt>
    <dgm:pt modelId="{AE84E7F5-8CF7-4283-8F22-B98FFA2CF185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pl-PL" b="1" dirty="0" smtClean="0">
              <a:solidFill>
                <a:schemeClr val="tx1"/>
              </a:solidFill>
            </a:rPr>
            <a:t>RODZINA</a:t>
          </a:r>
          <a:endParaRPr lang="pl-PL" b="1" dirty="0">
            <a:solidFill>
              <a:schemeClr val="tx1"/>
            </a:solidFill>
          </a:endParaRPr>
        </a:p>
      </dgm:t>
    </dgm:pt>
    <dgm:pt modelId="{167E5258-28F8-4E4D-99E8-F6C278044349}" type="parTrans" cxnId="{2A70799F-B662-4C3F-9D3B-366D8960F102}">
      <dgm:prSet/>
      <dgm:spPr/>
      <dgm:t>
        <a:bodyPr/>
        <a:lstStyle/>
        <a:p>
          <a:endParaRPr lang="pl-PL"/>
        </a:p>
      </dgm:t>
    </dgm:pt>
    <dgm:pt modelId="{67E04CBF-6E89-4C48-BDE3-E828C973D1C6}" type="sibTrans" cxnId="{2A70799F-B662-4C3F-9D3B-366D8960F102}">
      <dgm:prSet/>
      <dgm:spPr/>
      <dgm:t>
        <a:bodyPr/>
        <a:lstStyle/>
        <a:p>
          <a:endParaRPr lang="pl-PL"/>
        </a:p>
      </dgm:t>
    </dgm:pt>
    <dgm:pt modelId="{259BDAFF-59D2-4121-806B-A324D4B4C52E}" type="pres">
      <dgm:prSet presAssocID="{5A4286E0-5351-482E-B395-7F80FC671944}" presName="composite" presStyleCnt="0">
        <dgm:presLayoutVars>
          <dgm:chMax val="5"/>
          <dgm:dir/>
          <dgm:resizeHandles val="exact"/>
        </dgm:presLayoutVars>
      </dgm:prSet>
      <dgm:spPr/>
    </dgm:pt>
    <dgm:pt modelId="{B4282227-A466-4960-8810-0BF7F89687B8}" type="pres">
      <dgm:prSet presAssocID="{0110E92A-A5F7-4A51-BF47-7A2DD007B3F8}" presName="circle1" presStyleLbl="lnNode1" presStyleIdx="0" presStyleCnt="5" custScaleX="128315" custScaleY="122681" custLinFactNeighborX="17459" custLinFactNeighborY="-52355"/>
      <dgm:spPr>
        <a:solidFill>
          <a:srgbClr val="FFFF00"/>
        </a:solidFill>
      </dgm:spPr>
    </dgm:pt>
    <dgm:pt modelId="{76CAB16F-C4F9-4DE6-A95E-725A53407331}" type="pres">
      <dgm:prSet presAssocID="{0110E92A-A5F7-4A51-BF47-7A2DD007B3F8}" presName="text1" presStyleLbl="revTx" presStyleIdx="0" presStyleCnt="5" custLinFactY="20558" custLinFactNeighborX="2667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2C99F9-7361-4F62-8594-F103BB557C6C}" type="pres">
      <dgm:prSet presAssocID="{0110E92A-A5F7-4A51-BF47-7A2DD007B3F8}" presName="line1" presStyleLbl="callout" presStyleIdx="0" presStyleCnt="10" custLinFactX="6709" custLinFactY="1100000" custLinFactNeighborX="100000" custLinFactNeighborY="1117561"/>
      <dgm:spPr/>
    </dgm:pt>
    <dgm:pt modelId="{49DCBA0E-A195-4044-B8C8-8871C26D5D81}" type="pres">
      <dgm:prSet presAssocID="{0110E92A-A5F7-4A51-BF47-7A2DD007B3F8}" presName="d1" presStyleLbl="callout" presStyleIdx="1" presStyleCnt="10" custScaleX="119690" custScaleY="58655" custLinFactNeighborX="16220" custLinFactNeighborY="7974"/>
      <dgm:spPr>
        <a:ln>
          <a:solidFill>
            <a:srgbClr val="FFC000"/>
          </a:solidFill>
          <a:headEnd type="none" w="med" len="med"/>
          <a:tailEnd type="arrow" w="med" len="med"/>
        </a:ln>
      </dgm:spPr>
    </dgm:pt>
    <dgm:pt modelId="{9AF1EA69-BAA7-4C59-B9C7-EEB6B6772E71}" type="pres">
      <dgm:prSet presAssocID="{AE84E7F5-8CF7-4283-8F22-B98FFA2CF185}" presName="circle2" presStyleLbl="lnNode1" presStyleIdx="1" presStyleCnt="5" custScaleX="128315" custScaleY="122683" custLinFactNeighborX="5323" custLinFactNeighborY="-16781"/>
      <dgm:spPr>
        <a:solidFill>
          <a:srgbClr val="FFC000"/>
        </a:solidFill>
      </dgm:spPr>
    </dgm:pt>
    <dgm:pt modelId="{44441214-13A1-44F4-88AC-929E6CD5B49B}" type="pres">
      <dgm:prSet presAssocID="{AE84E7F5-8CF7-4283-8F22-B98FFA2CF185}" presName="text2" presStyleLbl="revTx" presStyleIdx="1" presStyleCnt="5" custLinFactY="20558" custLinFactNeighborX="2667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07159D-7255-46A0-AB05-23F3A2B624F0}" type="pres">
      <dgm:prSet presAssocID="{AE84E7F5-8CF7-4283-8F22-B98FFA2CF185}" presName="line2" presStyleLbl="callout" presStyleIdx="2" presStyleCnt="10" custLinFactX="6709" custLinFactY="1100000" custLinFactNeighborX="100000" custLinFactNeighborY="1117561"/>
      <dgm:spPr/>
    </dgm:pt>
    <dgm:pt modelId="{72314130-F048-491B-99B9-F375B0122943}" type="pres">
      <dgm:prSet presAssocID="{AE84E7F5-8CF7-4283-8F22-B98FFA2CF185}" presName="d2" presStyleLbl="callout" presStyleIdx="3" presStyleCnt="10" custScaleX="109854" custScaleY="35570" custLinFactNeighborX="24962" custLinFactNeighborY="3375"/>
      <dgm:spPr>
        <a:ln>
          <a:solidFill>
            <a:srgbClr val="FFC000"/>
          </a:solidFill>
          <a:headEnd type="none" w="med" len="med"/>
          <a:tailEnd type="arrow" w="med" len="med"/>
        </a:ln>
      </dgm:spPr>
    </dgm:pt>
    <dgm:pt modelId="{013BC8CC-9534-41A3-B8B8-EB905020FEF2}" type="pres">
      <dgm:prSet presAssocID="{BCDD2F64-7FB5-4316-8C3D-2BE5D572C0C8}" presName="circle3" presStyleLbl="lnNode1" presStyleIdx="2" presStyleCnt="5" custScaleX="128315" custScaleY="122683" custLinFactNeighborX="2033" custLinFactNeighborY="-11934"/>
      <dgm:spPr>
        <a:solidFill>
          <a:schemeClr val="accent6">
            <a:lumMod val="60000"/>
            <a:lumOff val="40000"/>
          </a:schemeClr>
        </a:solidFill>
      </dgm:spPr>
    </dgm:pt>
    <dgm:pt modelId="{61E209EE-8E94-4B53-93E9-BED4A14E0A3B}" type="pres">
      <dgm:prSet presAssocID="{BCDD2F64-7FB5-4316-8C3D-2BE5D572C0C8}" presName="text3" presStyleLbl="revTx" presStyleIdx="2" presStyleCnt="5" custLinFactY="20558" custLinFactNeighborX="2667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10C0A0-30A4-4DBD-A53B-593DF583F79B}" type="pres">
      <dgm:prSet presAssocID="{BCDD2F64-7FB5-4316-8C3D-2BE5D572C0C8}" presName="line3" presStyleLbl="callout" presStyleIdx="4" presStyleCnt="10" custLinFactX="6709" custLinFactY="1100000" custLinFactNeighborX="100000" custLinFactNeighborY="1117561"/>
      <dgm:spPr/>
    </dgm:pt>
    <dgm:pt modelId="{D4583875-BFC2-41F0-869B-CD02B37FAA02}" type="pres">
      <dgm:prSet presAssocID="{BCDD2F64-7FB5-4316-8C3D-2BE5D572C0C8}" presName="d3" presStyleLbl="callout" presStyleIdx="5" presStyleCnt="10" custScaleX="107173" custScaleY="2571" custLinFactNeighborX="40201" custLinFactNeighborY="-2169"/>
      <dgm:spPr>
        <a:ln>
          <a:solidFill>
            <a:srgbClr val="FFC000"/>
          </a:solidFill>
          <a:headEnd type="none" w="med" len="med"/>
          <a:tailEnd type="arrow" w="med" len="med"/>
        </a:ln>
      </dgm:spPr>
    </dgm:pt>
    <dgm:pt modelId="{36200392-2DD1-4970-9B35-5515D0B423A4}" type="pres">
      <dgm:prSet presAssocID="{16ABFD23-72D9-45CC-BF85-AECF96A2A284}" presName="circle4" presStyleLbl="lnNode1" presStyleIdx="3" presStyleCnt="5" custScaleX="128315" custScaleY="122683" custLinFactNeighborX="601" custLinFactNeighborY="-8225"/>
      <dgm:spPr>
        <a:solidFill>
          <a:schemeClr val="accent6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09923A98-B245-43D4-979B-66EF0E1F4004}" type="pres">
      <dgm:prSet presAssocID="{16ABFD23-72D9-45CC-BF85-AECF96A2A284}" presName="text4" presStyleLbl="revTx" presStyleIdx="3" presStyleCnt="5" custLinFactY="20558" custLinFactNeighborX="2667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86C401-4FCD-4679-ACC5-698166890FC2}" type="pres">
      <dgm:prSet presAssocID="{16ABFD23-72D9-45CC-BF85-AECF96A2A284}" presName="line4" presStyleLbl="callout" presStyleIdx="6" presStyleCnt="10" custLinFactX="6709" custLinFactY="1100000" custLinFactNeighborX="100000" custLinFactNeighborY="1117561"/>
      <dgm:spPr/>
    </dgm:pt>
    <dgm:pt modelId="{992169DD-E12D-44DE-990C-1784096B1397}" type="pres">
      <dgm:prSet presAssocID="{16ABFD23-72D9-45CC-BF85-AECF96A2A284}" presName="d4" presStyleLbl="callout" presStyleIdx="7" presStyleCnt="10" custScaleX="103151" custScaleY="3369" custLinFactNeighborX="55060" custLinFactNeighborY="10496"/>
      <dgm:spPr>
        <a:ln>
          <a:solidFill>
            <a:srgbClr val="FFC000"/>
          </a:solidFill>
          <a:headEnd type="none" w="med" len="med"/>
          <a:tailEnd type="arrow" w="med" len="med"/>
        </a:ln>
      </dgm:spPr>
    </dgm:pt>
    <dgm:pt modelId="{EF53D9B8-CE5E-48DC-AA60-C7DBAE43959D}" type="pres">
      <dgm:prSet presAssocID="{25BF7C76-A4A9-45A6-8E67-4BCC84A285E1}" presName="circle5" presStyleLbl="lnNode1" presStyleIdx="4" presStyleCnt="5" custScaleX="128315" custScaleY="122683" custLinFactNeighborX="310" custLinFactNeighborY="-7451"/>
      <dgm:spPr>
        <a:solidFill>
          <a:schemeClr val="accent6">
            <a:lumMod val="50000"/>
          </a:schemeClr>
        </a:solidFill>
      </dgm:spPr>
    </dgm:pt>
    <dgm:pt modelId="{0F5AC3A6-4721-4234-8ACE-36D405D53B38}" type="pres">
      <dgm:prSet presAssocID="{25BF7C76-A4A9-45A6-8E67-4BCC84A285E1}" presName="text5" presStyleLbl="revTx" presStyleIdx="4" presStyleCnt="5" custLinFactY="20558" custLinFactNeighborX="2667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585D38-C866-450D-9AAB-4303D85649ED}" type="pres">
      <dgm:prSet presAssocID="{25BF7C76-A4A9-45A6-8E67-4BCC84A285E1}" presName="line5" presStyleLbl="callout" presStyleIdx="8" presStyleCnt="10" custLinFactX="6709" custLinFactY="1100000" custLinFactNeighborX="100000" custLinFactNeighborY="1117561"/>
      <dgm:spPr/>
    </dgm:pt>
    <dgm:pt modelId="{7C24167C-53CA-4607-B62A-7FD1015D1019}" type="pres">
      <dgm:prSet presAssocID="{25BF7C76-A4A9-45A6-8E67-4BCC84A285E1}" presName="d5" presStyleLbl="callout" presStyleIdx="9" presStyleCnt="10" custFlipHor="0" custScaleX="136730" custScaleY="6182" custLinFactNeighborX="54317" custLinFactNeighborY="35623"/>
      <dgm:spPr>
        <a:ln>
          <a:solidFill>
            <a:srgbClr val="FFC000"/>
          </a:solidFill>
          <a:headEnd type="none" w="med" len="med"/>
          <a:tailEnd type="arrow" w="med" len="med"/>
        </a:ln>
      </dgm:spPr>
    </dgm:pt>
  </dgm:ptLst>
  <dgm:cxnLst>
    <dgm:cxn modelId="{72A6E0D2-DDAB-4FDF-8CB3-91BACB81AEDA}" srcId="{5A4286E0-5351-482E-B395-7F80FC671944}" destId="{25BF7C76-A4A9-45A6-8E67-4BCC84A285E1}" srcOrd="4" destOrd="0" parTransId="{C8C92A2B-B87E-43AF-82DA-00421C4A5262}" sibTransId="{45756327-4B33-4C32-8690-DE0E20A92B70}"/>
    <dgm:cxn modelId="{960187B4-9985-41D7-AC57-B2E283B8BF07}" type="presOf" srcId="{BCDD2F64-7FB5-4316-8C3D-2BE5D572C0C8}" destId="{61E209EE-8E94-4B53-93E9-BED4A14E0A3B}" srcOrd="0" destOrd="0" presId="urn:microsoft.com/office/officeart/2005/8/layout/target1"/>
    <dgm:cxn modelId="{FD0214CB-FE6C-49E8-A59C-B5D12B5F9EF6}" type="presOf" srcId="{5A4286E0-5351-482E-B395-7F80FC671944}" destId="{259BDAFF-59D2-4121-806B-A324D4B4C52E}" srcOrd="0" destOrd="0" presId="urn:microsoft.com/office/officeart/2005/8/layout/target1"/>
    <dgm:cxn modelId="{9946DE9E-3180-4785-A88E-89A52C8C3D0D}" type="presOf" srcId="{25BF7C76-A4A9-45A6-8E67-4BCC84A285E1}" destId="{0F5AC3A6-4721-4234-8ACE-36D405D53B38}" srcOrd="0" destOrd="0" presId="urn:microsoft.com/office/officeart/2005/8/layout/target1"/>
    <dgm:cxn modelId="{CB23CC30-392D-4557-BF69-14CB0A16E019}" type="presOf" srcId="{0110E92A-A5F7-4A51-BF47-7A2DD007B3F8}" destId="{76CAB16F-C4F9-4DE6-A95E-725A53407331}" srcOrd="0" destOrd="0" presId="urn:microsoft.com/office/officeart/2005/8/layout/target1"/>
    <dgm:cxn modelId="{E83C8B99-287F-479F-9DC6-8B2BECD91B27}" srcId="{5A4286E0-5351-482E-B395-7F80FC671944}" destId="{16ABFD23-72D9-45CC-BF85-AECF96A2A284}" srcOrd="3" destOrd="0" parTransId="{B2C8958F-7194-4A8C-8992-4B0BEE3F8673}" sibTransId="{12956F1D-7033-4D25-9065-70D81AE31569}"/>
    <dgm:cxn modelId="{09DEB7A4-046E-4ABB-BFD2-4EB25B42156E}" type="presOf" srcId="{16ABFD23-72D9-45CC-BF85-AECF96A2A284}" destId="{09923A98-B245-43D4-979B-66EF0E1F4004}" srcOrd="0" destOrd="0" presId="urn:microsoft.com/office/officeart/2005/8/layout/target1"/>
    <dgm:cxn modelId="{4BC29670-0484-4C8A-8A77-7A0523F9633E}" type="presOf" srcId="{AE84E7F5-8CF7-4283-8F22-B98FFA2CF185}" destId="{44441214-13A1-44F4-88AC-929E6CD5B49B}" srcOrd="0" destOrd="0" presId="urn:microsoft.com/office/officeart/2005/8/layout/target1"/>
    <dgm:cxn modelId="{B38F83D5-7120-41D6-9E9C-E21F0A9304AF}" srcId="{5A4286E0-5351-482E-B395-7F80FC671944}" destId="{BCDD2F64-7FB5-4316-8C3D-2BE5D572C0C8}" srcOrd="2" destOrd="0" parTransId="{072984AA-BEC0-4213-A6D6-36488D756D94}" sibTransId="{336349C2-0E95-4278-85BB-8E953394615B}"/>
    <dgm:cxn modelId="{79C4407C-9532-4607-9806-850A2B43CDAE}" srcId="{5A4286E0-5351-482E-B395-7F80FC671944}" destId="{0110E92A-A5F7-4A51-BF47-7A2DD007B3F8}" srcOrd="0" destOrd="0" parTransId="{9AC5E7B6-9458-41F2-A704-1C50DE06D063}" sibTransId="{D1947DEF-955B-4371-A12D-7311D877FFB3}"/>
    <dgm:cxn modelId="{2A70799F-B662-4C3F-9D3B-366D8960F102}" srcId="{5A4286E0-5351-482E-B395-7F80FC671944}" destId="{AE84E7F5-8CF7-4283-8F22-B98FFA2CF185}" srcOrd="1" destOrd="0" parTransId="{167E5258-28F8-4E4D-99E8-F6C278044349}" sibTransId="{67E04CBF-6E89-4C48-BDE3-E828C973D1C6}"/>
    <dgm:cxn modelId="{EA3712C2-716A-4521-91E5-B79EEE0CF8A6}" type="presParOf" srcId="{259BDAFF-59D2-4121-806B-A324D4B4C52E}" destId="{B4282227-A466-4960-8810-0BF7F89687B8}" srcOrd="0" destOrd="0" presId="urn:microsoft.com/office/officeart/2005/8/layout/target1"/>
    <dgm:cxn modelId="{AF331233-510E-499A-885A-E4A15A0780FA}" type="presParOf" srcId="{259BDAFF-59D2-4121-806B-A324D4B4C52E}" destId="{76CAB16F-C4F9-4DE6-A95E-725A53407331}" srcOrd="1" destOrd="0" presId="urn:microsoft.com/office/officeart/2005/8/layout/target1"/>
    <dgm:cxn modelId="{2C2B1320-8942-4B75-A96D-35C9A0E8B00D}" type="presParOf" srcId="{259BDAFF-59D2-4121-806B-A324D4B4C52E}" destId="{CB2C99F9-7361-4F62-8594-F103BB557C6C}" srcOrd="2" destOrd="0" presId="urn:microsoft.com/office/officeart/2005/8/layout/target1"/>
    <dgm:cxn modelId="{A6E5351C-3AFB-467F-9549-3367F744D06F}" type="presParOf" srcId="{259BDAFF-59D2-4121-806B-A324D4B4C52E}" destId="{49DCBA0E-A195-4044-B8C8-8871C26D5D81}" srcOrd="3" destOrd="0" presId="urn:microsoft.com/office/officeart/2005/8/layout/target1"/>
    <dgm:cxn modelId="{24AF7C20-549D-426A-A01E-6BB92B931FC2}" type="presParOf" srcId="{259BDAFF-59D2-4121-806B-A324D4B4C52E}" destId="{9AF1EA69-BAA7-4C59-B9C7-EEB6B6772E71}" srcOrd="4" destOrd="0" presId="urn:microsoft.com/office/officeart/2005/8/layout/target1"/>
    <dgm:cxn modelId="{1B4B43DD-5EF5-421C-A4FD-50BE2726BDCF}" type="presParOf" srcId="{259BDAFF-59D2-4121-806B-A324D4B4C52E}" destId="{44441214-13A1-44F4-88AC-929E6CD5B49B}" srcOrd="5" destOrd="0" presId="urn:microsoft.com/office/officeart/2005/8/layout/target1"/>
    <dgm:cxn modelId="{67BE0426-3256-47AF-9B80-50915FD72FEF}" type="presParOf" srcId="{259BDAFF-59D2-4121-806B-A324D4B4C52E}" destId="{3007159D-7255-46A0-AB05-23F3A2B624F0}" srcOrd="6" destOrd="0" presId="urn:microsoft.com/office/officeart/2005/8/layout/target1"/>
    <dgm:cxn modelId="{661D0183-8D8B-4BD9-A15B-AB81508CB187}" type="presParOf" srcId="{259BDAFF-59D2-4121-806B-A324D4B4C52E}" destId="{72314130-F048-491B-99B9-F375B0122943}" srcOrd="7" destOrd="0" presId="urn:microsoft.com/office/officeart/2005/8/layout/target1"/>
    <dgm:cxn modelId="{A5BEC594-CD1D-4023-8E8B-38FCCFB29443}" type="presParOf" srcId="{259BDAFF-59D2-4121-806B-A324D4B4C52E}" destId="{013BC8CC-9534-41A3-B8B8-EB905020FEF2}" srcOrd="8" destOrd="0" presId="urn:microsoft.com/office/officeart/2005/8/layout/target1"/>
    <dgm:cxn modelId="{B9344DF5-3391-42F4-9F8C-4AD021044871}" type="presParOf" srcId="{259BDAFF-59D2-4121-806B-A324D4B4C52E}" destId="{61E209EE-8E94-4B53-93E9-BED4A14E0A3B}" srcOrd="9" destOrd="0" presId="urn:microsoft.com/office/officeart/2005/8/layout/target1"/>
    <dgm:cxn modelId="{0124FC15-36FA-4437-8369-083A6C8355AE}" type="presParOf" srcId="{259BDAFF-59D2-4121-806B-A324D4B4C52E}" destId="{7910C0A0-30A4-4DBD-A53B-593DF583F79B}" srcOrd="10" destOrd="0" presId="urn:microsoft.com/office/officeart/2005/8/layout/target1"/>
    <dgm:cxn modelId="{DAA53B6B-7D15-4B77-B0D4-C390EE670775}" type="presParOf" srcId="{259BDAFF-59D2-4121-806B-A324D4B4C52E}" destId="{D4583875-BFC2-41F0-869B-CD02B37FAA02}" srcOrd="11" destOrd="0" presId="urn:microsoft.com/office/officeart/2005/8/layout/target1"/>
    <dgm:cxn modelId="{1147495B-F378-4BC3-B412-5BA04AA02296}" type="presParOf" srcId="{259BDAFF-59D2-4121-806B-A324D4B4C52E}" destId="{36200392-2DD1-4970-9B35-5515D0B423A4}" srcOrd="12" destOrd="0" presId="urn:microsoft.com/office/officeart/2005/8/layout/target1"/>
    <dgm:cxn modelId="{FC012418-7274-46E6-B658-83F96DDCBEC7}" type="presParOf" srcId="{259BDAFF-59D2-4121-806B-A324D4B4C52E}" destId="{09923A98-B245-43D4-979B-66EF0E1F4004}" srcOrd="13" destOrd="0" presId="urn:microsoft.com/office/officeart/2005/8/layout/target1"/>
    <dgm:cxn modelId="{E5B9988B-9D81-41E1-8B55-69B76E047BEE}" type="presParOf" srcId="{259BDAFF-59D2-4121-806B-A324D4B4C52E}" destId="{FC86C401-4FCD-4679-ACC5-698166890FC2}" srcOrd="14" destOrd="0" presId="urn:microsoft.com/office/officeart/2005/8/layout/target1"/>
    <dgm:cxn modelId="{F8C2CFCF-D5D1-4D3A-A796-CF2D0A63B8CC}" type="presParOf" srcId="{259BDAFF-59D2-4121-806B-A324D4B4C52E}" destId="{992169DD-E12D-44DE-990C-1784096B1397}" srcOrd="15" destOrd="0" presId="urn:microsoft.com/office/officeart/2005/8/layout/target1"/>
    <dgm:cxn modelId="{D72D6CEC-5FFB-4265-996E-F9F734911FE4}" type="presParOf" srcId="{259BDAFF-59D2-4121-806B-A324D4B4C52E}" destId="{EF53D9B8-CE5E-48DC-AA60-C7DBAE43959D}" srcOrd="16" destOrd="0" presId="urn:microsoft.com/office/officeart/2005/8/layout/target1"/>
    <dgm:cxn modelId="{6FB2D773-C223-4BFA-BF4F-88A822F409F1}" type="presParOf" srcId="{259BDAFF-59D2-4121-806B-A324D4B4C52E}" destId="{0F5AC3A6-4721-4234-8ACE-36D405D53B38}" srcOrd="17" destOrd="0" presId="urn:microsoft.com/office/officeart/2005/8/layout/target1"/>
    <dgm:cxn modelId="{26CC7738-A8A1-4776-ABF9-A4FDBBC28608}" type="presParOf" srcId="{259BDAFF-59D2-4121-806B-A324D4B4C52E}" destId="{B7585D38-C866-450D-9AAB-4303D85649ED}" srcOrd="18" destOrd="0" presId="urn:microsoft.com/office/officeart/2005/8/layout/target1"/>
    <dgm:cxn modelId="{C8B0DC53-F593-4F52-A000-E28C0A5B50F1}" type="presParOf" srcId="{259BDAFF-59D2-4121-806B-A324D4B4C52E}" destId="{7C24167C-53CA-4607-B62A-7FD1015D1019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C47ECB-670A-44D7-83FE-4D42302694EE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EDBEDAA-84B7-4BA4-8D54-60B5B1B398F9}">
      <dgm:prSet phldrT="[Tekst]" phldr="1"/>
      <dgm:spPr/>
      <dgm:t>
        <a:bodyPr/>
        <a:lstStyle/>
        <a:p>
          <a:endParaRPr lang="pl-PL" dirty="0"/>
        </a:p>
      </dgm:t>
    </dgm:pt>
    <dgm:pt modelId="{A65F704F-0393-421D-AAE2-A8154984E508}" type="parTrans" cxnId="{A9DA0A69-D307-4B5C-8150-F116C16B2AD0}">
      <dgm:prSet/>
      <dgm:spPr/>
      <dgm:t>
        <a:bodyPr/>
        <a:lstStyle/>
        <a:p>
          <a:endParaRPr lang="pl-PL"/>
        </a:p>
      </dgm:t>
    </dgm:pt>
    <dgm:pt modelId="{FCA30AE5-CA98-45FE-A884-6B2CE182EB50}" type="sibTrans" cxnId="{A9DA0A69-D307-4B5C-8150-F116C16B2AD0}">
      <dgm:prSet/>
      <dgm:spPr/>
      <dgm:t>
        <a:bodyPr/>
        <a:lstStyle/>
        <a:p>
          <a:endParaRPr lang="pl-PL"/>
        </a:p>
      </dgm:t>
    </dgm:pt>
    <dgm:pt modelId="{2C3E52C0-CE68-436D-9D0B-CF49276958CB}">
      <dgm:prSet phldrT="[Tekst]" phldr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l-PL" dirty="0"/>
        </a:p>
      </dgm:t>
    </dgm:pt>
    <dgm:pt modelId="{2AC98922-A24E-4119-BB9F-92D981310038}" type="parTrans" cxnId="{613997C9-A6F7-4C56-BD8F-D6B5CBA0122C}">
      <dgm:prSet/>
      <dgm:spPr/>
      <dgm:t>
        <a:bodyPr/>
        <a:lstStyle/>
        <a:p>
          <a:endParaRPr lang="pl-PL"/>
        </a:p>
      </dgm:t>
    </dgm:pt>
    <dgm:pt modelId="{F1AE7A60-437A-4B0B-9256-43514C2037DE}" type="sibTrans" cxnId="{613997C9-A6F7-4C56-BD8F-D6B5CBA0122C}">
      <dgm:prSet/>
      <dgm:spPr/>
      <dgm:t>
        <a:bodyPr/>
        <a:lstStyle/>
        <a:p>
          <a:endParaRPr lang="pl-PL"/>
        </a:p>
      </dgm:t>
    </dgm:pt>
    <dgm:pt modelId="{346552C9-421D-4712-AAA1-69C6735505B4}">
      <dgm:prSet phldrT="[Tekst]" phldr="1"/>
      <dgm:spPr>
        <a:solidFill>
          <a:srgbClr val="FFFF00"/>
        </a:solidFill>
      </dgm:spPr>
      <dgm:t>
        <a:bodyPr/>
        <a:lstStyle/>
        <a:p>
          <a:endParaRPr lang="pl-PL" dirty="0"/>
        </a:p>
      </dgm:t>
    </dgm:pt>
    <dgm:pt modelId="{C9773ED3-20A5-4F07-9C36-9210227DEF56}" type="parTrans" cxnId="{F4B88AC3-97BE-4C7C-8B63-B7CE13F2094A}">
      <dgm:prSet/>
      <dgm:spPr/>
      <dgm:t>
        <a:bodyPr/>
        <a:lstStyle/>
        <a:p>
          <a:endParaRPr lang="pl-PL"/>
        </a:p>
      </dgm:t>
    </dgm:pt>
    <dgm:pt modelId="{2E672F19-DC42-4681-868F-1F9302D0065B}" type="sibTrans" cxnId="{F4B88AC3-97BE-4C7C-8B63-B7CE13F2094A}">
      <dgm:prSet/>
      <dgm:spPr/>
      <dgm:t>
        <a:bodyPr/>
        <a:lstStyle/>
        <a:p>
          <a:endParaRPr lang="pl-PL"/>
        </a:p>
      </dgm:t>
    </dgm:pt>
    <dgm:pt modelId="{19C6452B-92D2-4582-99C0-5434AE492494}">
      <dgm:prSet phldrT="[Tekst]" phldr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l-PL" dirty="0"/>
        </a:p>
      </dgm:t>
    </dgm:pt>
    <dgm:pt modelId="{D4172363-762E-4261-896D-ECCC9AEC7295}" type="parTrans" cxnId="{A22A86D8-B332-440D-B3BC-663253E8AE1D}">
      <dgm:prSet/>
      <dgm:spPr/>
      <dgm:t>
        <a:bodyPr/>
        <a:lstStyle/>
        <a:p>
          <a:endParaRPr lang="pl-PL"/>
        </a:p>
      </dgm:t>
    </dgm:pt>
    <dgm:pt modelId="{283CA67A-0C52-491A-B881-B4505C777019}" type="sibTrans" cxnId="{A22A86D8-B332-440D-B3BC-663253E8AE1D}">
      <dgm:prSet/>
      <dgm:spPr/>
      <dgm:t>
        <a:bodyPr/>
        <a:lstStyle/>
        <a:p>
          <a:endParaRPr lang="pl-PL"/>
        </a:p>
      </dgm:t>
    </dgm:pt>
    <dgm:pt modelId="{CCADBE42-405F-4CCC-8E86-EF13603A9D81}">
      <dgm:prSet phldrT="[Tekst]" phldr="1"/>
      <dgm:spPr/>
      <dgm:t>
        <a:bodyPr/>
        <a:lstStyle/>
        <a:p>
          <a:endParaRPr lang="pl-PL" dirty="0"/>
        </a:p>
      </dgm:t>
    </dgm:pt>
    <dgm:pt modelId="{9CD8DD26-163C-4B22-B9BF-23CA3D437142}" type="parTrans" cxnId="{75D3F0BD-B5C0-4E5F-A9D5-22932A2DE538}">
      <dgm:prSet/>
      <dgm:spPr/>
      <dgm:t>
        <a:bodyPr/>
        <a:lstStyle/>
        <a:p>
          <a:endParaRPr lang="pl-PL"/>
        </a:p>
      </dgm:t>
    </dgm:pt>
    <dgm:pt modelId="{324A1C0F-ACD5-4BB4-A13B-46F9A6743CDF}" type="sibTrans" cxnId="{75D3F0BD-B5C0-4E5F-A9D5-22932A2DE538}">
      <dgm:prSet/>
      <dgm:spPr/>
      <dgm:t>
        <a:bodyPr/>
        <a:lstStyle/>
        <a:p>
          <a:endParaRPr lang="pl-PL"/>
        </a:p>
      </dgm:t>
    </dgm:pt>
    <dgm:pt modelId="{67F680E8-379F-4686-8975-0B66AD07221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l-PL" dirty="0"/>
        </a:p>
      </dgm:t>
    </dgm:pt>
    <dgm:pt modelId="{C636E830-4F95-4E4D-BA7E-E9D9CE320F93}" type="parTrans" cxnId="{E20FCA2D-FEB9-4131-8971-C27BA4A0D78C}">
      <dgm:prSet/>
      <dgm:spPr/>
      <dgm:t>
        <a:bodyPr/>
        <a:lstStyle/>
        <a:p>
          <a:endParaRPr lang="pl-PL"/>
        </a:p>
      </dgm:t>
    </dgm:pt>
    <dgm:pt modelId="{8BC0202D-0EDB-4733-84E5-2B7952857DAB}" type="sibTrans" cxnId="{E20FCA2D-FEB9-4131-8971-C27BA4A0D78C}">
      <dgm:prSet/>
      <dgm:spPr/>
      <dgm:t>
        <a:bodyPr/>
        <a:lstStyle/>
        <a:p>
          <a:endParaRPr lang="pl-PL"/>
        </a:p>
      </dgm:t>
    </dgm:pt>
    <dgm:pt modelId="{AD779709-CB64-421C-BF0A-21C6CFF6B75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pl-PL" dirty="0"/>
        </a:p>
      </dgm:t>
    </dgm:pt>
    <dgm:pt modelId="{53C13EDC-9D38-476C-9AB7-F114307E7EAA}" type="parTrans" cxnId="{ABFA1965-AC4C-449F-87EB-3C1307F26294}">
      <dgm:prSet/>
      <dgm:spPr/>
      <dgm:t>
        <a:bodyPr/>
        <a:lstStyle/>
        <a:p>
          <a:endParaRPr lang="pl-PL"/>
        </a:p>
      </dgm:t>
    </dgm:pt>
    <dgm:pt modelId="{8A1C302C-E7E2-4806-89FB-FF702E9D6BB5}" type="sibTrans" cxnId="{ABFA1965-AC4C-449F-87EB-3C1307F26294}">
      <dgm:prSet/>
      <dgm:spPr/>
      <dgm:t>
        <a:bodyPr/>
        <a:lstStyle/>
        <a:p>
          <a:endParaRPr lang="pl-PL"/>
        </a:p>
      </dgm:t>
    </dgm:pt>
    <dgm:pt modelId="{1EEA9083-5B93-4A58-A28C-08F27F3FB69A}">
      <dgm:prSet/>
      <dgm:spPr>
        <a:solidFill>
          <a:srgbClr val="FFC000"/>
        </a:solidFill>
      </dgm:spPr>
      <dgm:t>
        <a:bodyPr/>
        <a:lstStyle/>
        <a:p>
          <a:endParaRPr lang="pl-PL" dirty="0"/>
        </a:p>
      </dgm:t>
    </dgm:pt>
    <dgm:pt modelId="{8F0746F6-9FCB-4036-B7F5-85E429CDFBBA}" type="parTrans" cxnId="{610E0CDA-318F-442C-B8AE-2A8A3583C120}">
      <dgm:prSet/>
      <dgm:spPr/>
      <dgm:t>
        <a:bodyPr/>
        <a:lstStyle/>
        <a:p>
          <a:endParaRPr lang="pl-PL"/>
        </a:p>
      </dgm:t>
    </dgm:pt>
    <dgm:pt modelId="{8AFCC961-B1DC-4EFF-B682-7DC71B1D3E89}" type="sibTrans" cxnId="{610E0CDA-318F-442C-B8AE-2A8A3583C120}">
      <dgm:prSet/>
      <dgm:spPr/>
      <dgm:t>
        <a:bodyPr/>
        <a:lstStyle/>
        <a:p>
          <a:endParaRPr lang="pl-PL"/>
        </a:p>
      </dgm:t>
    </dgm:pt>
    <dgm:pt modelId="{25BCFF07-383F-4E9A-B1C6-C59C857EF182}">
      <dgm:prSet/>
      <dgm:spPr/>
      <dgm:t>
        <a:bodyPr/>
        <a:lstStyle/>
        <a:p>
          <a:endParaRPr lang="pl-PL" dirty="0"/>
        </a:p>
      </dgm:t>
    </dgm:pt>
    <dgm:pt modelId="{B17C3E29-A101-43A0-803A-AFA7C0482863}" type="parTrans" cxnId="{9A8AB405-B7CD-4CCC-881E-3EC99E1DA7CC}">
      <dgm:prSet/>
      <dgm:spPr/>
      <dgm:t>
        <a:bodyPr/>
        <a:lstStyle/>
        <a:p>
          <a:endParaRPr lang="pl-PL"/>
        </a:p>
      </dgm:t>
    </dgm:pt>
    <dgm:pt modelId="{02F92679-FC2F-427A-AE25-03CF93A6F8E9}" type="sibTrans" cxnId="{9A8AB405-B7CD-4CCC-881E-3EC99E1DA7CC}">
      <dgm:prSet/>
      <dgm:spPr/>
      <dgm:t>
        <a:bodyPr/>
        <a:lstStyle/>
        <a:p>
          <a:endParaRPr lang="pl-PL"/>
        </a:p>
      </dgm:t>
    </dgm:pt>
    <dgm:pt modelId="{373C7A80-C0C1-4273-BC36-1C09BC7C7676}">
      <dgm:prSet/>
      <dgm:spPr/>
      <dgm:t>
        <a:bodyPr/>
        <a:lstStyle/>
        <a:p>
          <a:endParaRPr lang="pl-PL" dirty="0"/>
        </a:p>
      </dgm:t>
    </dgm:pt>
    <dgm:pt modelId="{9963D87E-2AF6-40B6-B894-7C0EA88B1A88}" type="parTrans" cxnId="{4EF6A8A7-E609-4B50-B165-A72F42E6AC2B}">
      <dgm:prSet/>
      <dgm:spPr/>
      <dgm:t>
        <a:bodyPr/>
        <a:lstStyle/>
        <a:p>
          <a:endParaRPr lang="pl-PL"/>
        </a:p>
      </dgm:t>
    </dgm:pt>
    <dgm:pt modelId="{0CC4A9A2-47B1-4659-BF53-B8056659E192}" type="sibTrans" cxnId="{4EF6A8A7-E609-4B50-B165-A72F42E6AC2B}">
      <dgm:prSet/>
      <dgm:spPr/>
      <dgm:t>
        <a:bodyPr/>
        <a:lstStyle/>
        <a:p>
          <a:endParaRPr lang="pl-PL"/>
        </a:p>
      </dgm:t>
    </dgm:pt>
    <dgm:pt modelId="{0B28DD88-4CC6-455C-8034-B85AE473A366}" type="pres">
      <dgm:prSet presAssocID="{ECC47ECB-670A-44D7-83FE-4D42302694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A6E89C-3C68-46A4-91D0-82961DEDA578}" type="pres">
      <dgm:prSet presAssocID="{7EDBEDAA-84B7-4BA4-8D54-60B5B1B398F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624E7C-00FE-41F4-BE0D-55D7AE058957}" type="pres">
      <dgm:prSet presAssocID="{FCA30AE5-CA98-45FE-A884-6B2CE182EB50}" presName="sibTrans" presStyleLbl="sibTrans2D1" presStyleIdx="0" presStyleCnt="10"/>
      <dgm:spPr/>
      <dgm:t>
        <a:bodyPr/>
        <a:lstStyle/>
        <a:p>
          <a:endParaRPr lang="pl-PL"/>
        </a:p>
      </dgm:t>
    </dgm:pt>
    <dgm:pt modelId="{2998014D-4AF5-4926-9034-EC2DD07FC70C}" type="pres">
      <dgm:prSet presAssocID="{FCA30AE5-CA98-45FE-A884-6B2CE182EB50}" presName="connectorText" presStyleLbl="sibTrans2D1" presStyleIdx="0" presStyleCnt="10"/>
      <dgm:spPr/>
      <dgm:t>
        <a:bodyPr/>
        <a:lstStyle/>
        <a:p>
          <a:endParaRPr lang="pl-PL"/>
        </a:p>
      </dgm:t>
    </dgm:pt>
    <dgm:pt modelId="{7B538DD8-3361-49BB-BF90-61ACCD62D280}" type="pres">
      <dgm:prSet presAssocID="{67F680E8-379F-4686-8975-0B66AD07221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14EF4A-F53F-4131-8E36-072D8A90CD2F}" type="pres">
      <dgm:prSet presAssocID="{8BC0202D-0EDB-4733-84E5-2B7952857DAB}" presName="sibTrans" presStyleLbl="sibTrans2D1" presStyleIdx="1" presStyleCnt="10"/>
      <dgm:spPr/>
      <dgm:t>
        <a:bodyPr/>
        <a:lstStyle/>
        <a:p>
          <a:endParaRPr lang="pl-PL"/>
        </a:p>
      </dgm:t>
    </dgm:pt>
    <dgm:pt modelId="{71E8F125-23FD-4FB3-9935-C87278872705}" type="pres">
      <dgm:prSet presAssocID="{8BC0202D-0EDB-4733-84E5-2B7952857DAB}" presName="connectorText" presStyleLbl="sibTrans2D1" presStyleIdx="1" presStyleCnt="10"/>
      <dgm:spPr/>
      <dgm:t>
        <a:bodyPr/>
        <a:lstStyle/>
        <a:p>
          <a:endParaRPr lang="pl-PL"/>
        </a:p>
      </dgm:t>
    </dgm:pt>
    <dgm:pt modelId="{57FADB22-4573-47BE-A5BA-99790AFB5B59}" type="pres">
      <dgm:prSet presAssocID="{AD779709-CB64-421C-BF0A-21C6CFF6B75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8E29B1-9ECF-49F2-B142-D8FFE3228139}" type="pres">
      <dgm:prSet presAssocID="{8A1C302C-E7E2-4806-89FB-FF702E9D6BB5}" presName="sibTrans" presStyleLbl="sibTrans2D1" presStyleIdx="2" presStyleCnt="10"/>
      <dgm:spPr/>
      <dgm:t>
        <a:bodyPr/>
        <a:lstStyle/>
        <a:p>
          <a:endParaRPr lang="pl-PL"/>
        </a:p>
      </dgm:t>
    </dgm:pt>
    <dgm:pt modelId="{773A1AA3-ADD1-431C-8F68-99FF34E6FF59}" type="pres">
      <dgm:prSet presAssocID="{8A1C302C-E7E2-4806-89FB-FF702E9D6BB5}" presName="connectorText" presStyleLbl="sibTrans2D1" presStyleIdx="2" presStyleCnt="10"/>
      <dgm:spPr/>
      <dgm:t>
        <a:bodyPr/>
        <a:lstStyle/>
        <a:p>
          <a:endParaRPr lang="pl-PL"/>
        </a:p>
      </dgm:t>
    </dgm:pt>
    <dgm:pt modelId="{19267999-3877-42EB-89EA-E8B6846A9ABC}" type="pres">
      <dgm:prSet presAssocID="{1EEA9083-5B93-4A58-A28C-08F27F3FB69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500AC3-1C1E-40F0-904A-CACDC8CDBE48}" type="pres">
      <dgm:prSet presAssocID="{8AFCC961-B1DC-4EFF-B682-7DC71B1D3E89}" presName="sibTrans" presStyleLbl="sibTrans2D1" presStyleIdx="3" presStyleCnt="10"/>
      <dgm:spPr/>
      <dgm:t>
        <a:bodyPr/>
        <a:lstStyle/>
        <a:p>
          <a:endParaRPr lang="pl-PL"/>
        </a:p>
      </dgm:t>
    </dgm:pt>
    <dgm:pt modelId="{57E32F59-B714-46BF-873F-F8A2EC1B8E04}" type="pres">
      <dgm:prSet presAssocID="{8AFCC961-B1DC-4EFF-B682-7DC71B1D3E89}" presName="connectorText" presStyleLbl="sibTrans2D1" presStyleIdx="3" presStyleCnt="10"/>
      <dgm:spPr/>
      <dgm:t>
        <a:bodyPr/>
        <a:lstStyle/>
        <a:p>
          <a:endParaRPr lang="pl-PL"/>
        </a:p>
      </dgm:t>
    </dgm:pt>
    <dgm:pt modelId="{324B798D-1DCD-4991-A88E-7B59108710FF}" type="pres">
      <dgm:prSet presAssocID="{25BCFF07-383F-4E9A-B1C6-C59C857EF18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8024CA-ECFD-4D11-A2FA-7025A6950AF6}" type="pres">
      <dgm:prSet presAssocID="{02F92679-FC2F-427A-AE25-03CF93A6F8E9}" presName="sibTrans" presStyleLbl="sibTrans2D1" presStyleIdx="4" presStyleCnt="10"/>
      <dgm:spPr/>
      <dgm:t>
        <a:bodyPr/>
        <a:lstStyle/>
        <a:p>
          <a:endParaRPr lang="pl-PL"/>
        </a:p>
      </dgm:t>
    </dgm:pt>
    <dgm:pt modelId="{E2C6A65C-70E2-490A-A24A-64094E3F344D}" type="pres">
      <dgm:prSet presAssocID="{02F92679-FC2F-427A-AE25-03CF93A6F8E9}" presName="connectorText" presStyleLbl="sibTrans2D1" presStyleIdx="4" presStyleCnt="10"/>
      <dgm:spPr/>
      <dgm:t>
        <a:bodyPr/>
        <a:lstStyle/>
        <a:p>
          <a:endParaRPr lang="pl-PL"/>
        </a:p>
      </dgm:t>
    </dgm:pt>
    <dgm:pt modelId="{E76978EE-D881-4597-8BA3-6C0AAFD5864B}" type="pres">
      <dgm:prSet presAssocID="{373C7A80-C0C1-4273-BC36-1C09BC7C7676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108A8A-BA13-4725-B67D-46984D9991E1}" type="pres">
      <dgm:prSet presAssocID="{0CC4A9A2-47B1-4659-BF53-B8056659E192}" presName="sibTrans" presStyleLbl="sibTrans2D1" presStyleIdx="5" presStyleCnt="10"/>
      <dgm:spPr/>
      <dgm:t>
        <a:bodyPr/>
        <a:lstStyle/>
        <a:p>
          <a:endParaRPr lang="pl-PL"/>
        </a:p>
      </dgm:t>
    </dgm:pt>
    <dgm:pt modelId="{EB4AE5D1-9C0C-4FED-8773-289AA414D1F0}" type="pres">
      <dgm:prSet presAssocID="{0CC4A9A2-47B1-4659-BF53-B8056659E192}" presName="connectorText" presStyleLbl="sibTrans2D1" presStyleIdx="5" presStyleCnt="10"/>
      <dgm:spPr/>
      <dgm:t>
        <a:bodyPr/>
        <a:lstStyle/>
        <a:p>
          <a:endParaRPr lang="pl-PL"/>
        </a:p>
      </dgm:t>
    </dgm:pt>
    <dgm:pt modelId="{3C7564D6-81A8-4A42-84CF-250F84C93295}" type="pres">
      <dgm:prSet presAssocID="{2C3E52C0-CE68-436D-9D0B-CF49276958C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300797-671B-4758-A61B-7096BD1E087D}" type="pres">
      <dgm:prSet presAssocID="{F1AE7A60-437A-4B0B-9256-43514C2037DE}" presName="sibTrans" presStyleLbl="sibTrans2D1" presStyleIdx="6" presStyleCnt="10"/>
      <dgm:spPr/>
      <dgm:t>
        <a:bodyPr/>
        <a:lstStyle/>
        <a:p>
          <a:endParaRPr lang="pl-PL"/>
        </a:p>
      </dgm:t>
    </dgm:pt>
    <dgm:pt modelId="{2CAEAE25-0D4E-45EB-927C-D41445D3DE14}" type="pres">
      <dgm:prSet presAssocID="{F1AE7A60-437A-4B0B-9256-43514C2037DE}" presName="connectorText" presStyleLbl="sibTrans2D1" presStyleIdx="6" presStyleCnt="10"/>
      <dgm:spPr/>
      <dgm:t>
        <a:bodyPr/>
        <a:lstStyle/>
        <a:p>
          <a:endParaRPr lang="pl-PL"/>
        </a:p>
      </dgm:t>
    </dgm:pt>
    <dgm:pt modelId="{C748583B-1062-42FA-940A-1FEECE76ECDD}" type="pres">
      <dgm:prSet presAssocID="{346552C9-421D-4712-AAA1-69C6735505B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0211D3-406C-4465-90BC-8B29F6EC67EA}" type="pres">
      <dgm:prSet presAssocID="{2E672F19-DC42-4681-868F-1F9302D0065B}" presName="sibTrans" presStyleLbl="sibTrans2D1" presStyleIdx="7" presStyleCnt="10"/>
      <dgm:spPr/>
      <dgm:t>
        <a:bodyPr/>
        <a:lstStyle/>
        <a:p>
          <a:endParaRPr lang="pl-PL"/>
        </a:p>
      </dgm:t>
    </dgm:pt>
    <dgm:pt modelId="{C2C83AF2-BD28-4A8F-BEC7-F9AB5B27B0A4}" type="pres">
      <dgm:prSet presAssocID="{2E672F19-DC42-4681-868F-1F9302D0065B}" presName="connectorText" presStyleLbl="sibTrans2D1" presStyleIdx="7" presStyleCnt="10"/>
      <dgm:spPr/>
      <dgm:t>
        <a:bodyPr/>
        <a:lstStyle/>
        <a:p>
          <a:endParaRPr lang="pl-PL"/>
        </a:p>
      </dgm:t>
    </dgm:pt>
    <dgm:pt modelId="{45106DD9-19B8-46D7-9CCE-4C49FA34627A}" type="pres">
      <dgm:prSet presAssocID="{19C6452B-92D2-4582-99C0-5434AE49249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28EE5E-A2F1-4F1D-BD52-30AE819FEB17}" type="pres">
      <dgm:prSet presAssocID="{283CA67A-0C52-491A-B881-B4505C777019}" presName="sibTrans" presStyleLbl="sibTrans2D1" presStyleIdx="8" presStyleCnt="10"/>
      <dgm:spPr/>
      <dgm:t>
        <a:bodyPr/>
        <a:lstStyle/>
        <a:p>
          <a:endParaRPr lang="pl-PL"/>
        </a:p>
      </dgm:t>
    </dgm:pt>
    <dgm:pt modelId="{2160EC20-F02A-4468-BA0D-8D47BE901FB0}" type="pres">
      <dgm:prSet presAssocID="{283CA67A-0C52-491A-B881-B4505C777019}" presName="connectorText" presStyleLbl="sibTrans2D1" presStyleIdx="8" presStyleCnt="10"/>
      <dgm:spPr/>
      <dgm:t>
        <a:bodyPr/>
        <a:lstStyle/>
        <a:p>
          <a:endParaRPr lang="pl-PL"/>
        </a:p>
      </dgm:t>
    </dgm:pt>
    <dgm:pt modelId="{A8DB4A41-8B87-4CF5-ABAE-421AB91036C6}" type="pres">
      <dgm:prSet presAssocID="{CCADBE42-405F-4CCC-8E86-EF13603A9D81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6CAC4F-8D86-48C6-A6CD-992C09B05E53}" type="pres">
      <dgm:prSet presAssocID="{324A1C0F-ACD5-4BB4-A13B-46F9A6743CDF}" presName="sibTrans" presStyleLbl="sibTrans2D1" presStyleIdx="9" presStyleCnt="10"/>
      <dgm:spPr/>
      <dgm:t>
        <a:bodyPr/>
        <a:lstStyle/>
        <a:p>
          <a:endParaRPr lang="pl-PL"/>
        </a:p>
      </dgm:t>
    </dgm:pt>
    <dgm:pt modelId="{1A0BC105-370E-4C47-AEFC-8FBDC6AE8EFA}" type="pres">
      <dgm:prSet presAssocID="{324A1C0F-ACD5-4BB4-A13B-46F9A6743CDF}" presName="connectorText" presStyleLbl="sibTrans2D1" presStyleIdx="9" presStyleCnt="10"/>
      <dgm:spPr/>
      <dgm:t>
        <a:bodyPr/>
        <a:lstStyle/>
        <a:p>
          <a:endParaRPr lang="pl-PL"/>
        </a:p>
      </dgm:t>
    </dgm:pt>
  </dgm:ptLst>
  <dgm:cxnLst>
    <dgm:cxn modelId="{01621567-BEC0-4927-9825-25EA95099FCB}" type="presOf" srcId="{8AFCC961-B1DC-4EFF-B682-7DC71B1D3E89}" destId="{B3500AC3-1C1E-40F0-904A-CACDC8CDBE48}" srcOrd="0" destOrd="0" presId="urn:microsoft.com/office/officeart/2005/8/layout/cycle2"/>
    <dgm:cxn modelId="{9A37A96B-302A-479B-BA7A-0E6BF8DBAD13}" type="presOf" srcId="{AD779709-CB64-421C-BF0A-21C6CFF6B75C}" destId="{57FADB22-4573-47BE-A5BA-99790AFB5B59}" srcOrd="0" destOrd="0" presId="urn:microsoft.com/office/officeart/2005/8/layout/cycle2"/>
    <dgm:cxn modelId="{79DE2CC3-B6D1-4B6E-BCCD-2D744ACA281A}" type="presOf" srcId="{0CC4A9A2-47B1-4659-BF53-B8056659E192}" destId="{0D108A8A-BA13-4725-B67D-46984D9991E1}" srcOrd="0" destOrd="0" presId="urn:microsoft.com/office/officeart/2005/8/layout/cycle2"/>
    <dgm:cxn modelId="{A28F5BC1-BAB6-4F53-AC9B-52E483A7AD87}" type="presOf" srcId="{ECC47ECB-670A-44D7-83FE-4D42302694EE}" destId="{0B28DD88-4CC6-455C-8034-B85AE473A366}" srcOrd="0" destOrd="0" presId="urn:microsoft.com/office/officeart/2005/8/layout/cycle2"/>
    <dgm:cxn modelId="{613997C9-A6F7-4C56-BD8F-D6B5CBA0122C}" srcId="{ECC47ECB-670A-44D7-83FE-4D42302694EE}" destId="{2C3E52C0-CE68-436D-9D0B-CF49276958CB}" srcOrd="6" destOrd="0" parTransId="{2AC98922-A24E-4119-BB9F-92D981310038}" sibTransId="{F1AE7A60-437A-4B0B-9256-43514C2037DE}"/>
    <dgm:cxn modelId="{40081DE9-3013-4492-B191-7E2E1FDB9708}" type="presOf" srcId="{324A1C0F-ACD5-4BB4-A13B-46F9A6743CDF}" destId="{1A0BC105-370E-4C47-AEFC-8FBDC6AE8EFA}" srcOrd="1" destOrd="0" presId="urn:microsoft.com/office/officeart/2005/8/layout/cycle2"/>
    <dgm:cxn modelId="{789374DC-B15A-412B-A42B-F72C53FBE112}" type="presOf" srcId="{19C6452B-92D2-4582-99C0-5434AE492494}" destId="{45106DD9-19B8-46D7-9CCE-4C49FA34627A}" srcOrd="0" destOrd="0" presId="urn:microsoft.com/office/officeart/2005/8/layout/cycle2"/>
    <dgm:cxn modelId="{FFD84713-9D6F-4675-A8BB-461C6441AD66}" type="presOf" srcId="{F1AE7A60-437A-4B0B-9256-43514C2037DE}" destId="{5F300797-671B-4758-A61B-7096BD1E087D}" srcOrd="0" destOrd="0" presId="urn:microsoft.com/office/officeart/2005/8/layout/cycle2"/>
    <dgm:cxn modelId="{A22A86D8-B332-440D-B3BC-663253E8AE1D}" srcId="{ECC47ECB-670A-44D7-83FE-4D42302694EE}" destId="{19C6452B-92D2-4582-99C0-5434AE492494}" srcOrd="8" destOrd="0" parTransId="{D4172363-762E-4261-896D-ECCC9AEC7295}" sibTransId="{283CA67A-0C52-491A-B881-B4505C777019}"/>
    <dgm:cxn modelId="{5177F2CC-00F6-471F-9F10-DC9BE17C45C9}" type="presOf" srcId="{8BC0202D-0EDB-4733-84E5-2B7952857DAB}" destId="{4814EF4A-F53F-4131-8E36-072D8A90CD2F}" srcOrd="0" destOrd="0" presId="urn:microsoft.com/office/officeart/2005/8/layout/cycle2"/>
    <dgm:cxn modelId="{F4B88AC3-97BE-4C7C-8B63-B7CE13F2094A}" srcId="{ECC47ECB-670A-44D7-83FE-4D42302694EE}" destId="{346552C9-421D-4712-AAA1-69C6735505B4}" srcOrd="7" destOrd="0" parTransId="{C9773ED3-20A5-4F07-9C36-9210227DEF56}" sibTransId="{2E672F19-DC42-4681-868F-1F9302D0065B}"/>
    <dgm:cxn modelId="{AD656F85-ABEC-4E57-9FB6-2158B884DEEF}" type="presOf" srcId="{1EEA9083-5B93-4A58-A28C-08F27F3FB69A}" destId="{19267999-3877-42EB-89EA-E8B6846A9ABC}" srcOrd="0" destOrd="0" presId="urn:microsoft.com/office/officeart/2005/8/layout/cycle2"/>
    <dgm:cxn modelId="{665D67CC-88A5-4418-AD73-281D74EA451C}" type="presOf" srcId="{25BCFF07-383F-4E9A-B1C6-C59C857EF182}" destId="{324B798D-1DCD-4991-A88E-7B59108710FF}" srcOrd="0" destOrd="0" presId="urn:microsoft.com/office/officeart/2005/8/layout/cycle2"/>
    <dgm:cxn modelId="{FB437BA5-5C47-431F-9500-DEAA254949A6}" type="presOf" srcId="{2E672F19-DC42-4681-868F-1F9302D0065B}" destId="{C2C83AF2-BD28-4A8F-BEC7-F9AB5B27B0A4}" srcOrd="1" destOrd="0" presId="urn:microsoft.com/office/officeart/2005/8/layout/cycle2"/>
    <dgm:cxn modelId="{099D9EC7-CBBB-4F1A-902C-1093EDD05759}" type="presOf" srcId="{324A1C0F-ACD5-4BB4-A13B-46F9A6743CDF}" destId="{F46CAC4F-8D86-48C6-A6CD-992C09B05E53}" srcOrd="0" destOrd="0" presId="urn:microsoft.com/office/officeart/2005/8/layout/cycle2"/>
    <dgm:cxn modelId="{ABFA1965-AC4C-449F-87EB-3C1307F26294}" srcId="{ECC47ECB-670A-44D7-83FE-4D42302694EE}" destId="{AD779709-CB64-421C-BF0A-21C6CFF6B75C}" srcOrd="2" destOrd="0" parTransId="{53C13EDC-9D38-476C-9AB7-F114307E7EAA}" sibTransId="{8A1C302C-E7E2-4806-89FB-FF702E9D6BB5}"/>
    <dgm:cxn modelId="{610E0CDA-318F-442C-B8AE-2A8A3583C120}" srcId="{ECC47ECB-670A-44D7-83FE-4D42302694EE}" destId="{1EEA9083-5B93-4A58-A28C-08F27F3FB69A}" srcOrd="3" destOrd="0" parTransId="{8F0746F6-9FCB-4036-B7F5-85E429CDFBBA}" sibTransId="{8AFCC961-B1DC-4EFF-B682-7DC71B1D3E89}"/>
    <dgm:cxn modelId="{35CDE3C9-5260-4283-8669-3C2642059B6F}" type="presOf" srcId="{CCADBE42-405F-4CCC-8E86-EF13603A9D81}" destId="{A8DB4A41-8B87-4CF5-ABAE-421AB91036C6}" srcOrd="0" destOrd="0" presId="urn:microsoft.com/office/officeart/2005/8/layout/cycle2"/>
    <dgm:cxn modelId="{35C9B27F-3D83-4DF2-ABD2-C39E06839776}" type="presOf" srcId="{0CC4A9A2-47B1-4659-BF53-B8056659E192}" destId="{EB4AE5D1-9C0C-4FED-8773-289AA414D1F0}" srcOrd="1" destOrd="0" presId="urn:microsoft.com/office/officeart/2005/8/layout/cycle2"/>
    <dgm:cxn modelId="{4C488B2C-C1C8-404E-9B70-C2DF4FE97C2C}" type="presOf" srcId="{FCA30AE5-CA98-45FE-A884-6B2CE182EB50}" destId="{2998014D-4AF5-4926-9034-EC2DD07FC70C}" srcOrd="1" destOrd="0" presId="urn:microsoft.com/office/officeart/2005/8/layout/cycle2"/>
    <dgm:cxn modelId="{DE11FE09-2133-463D-BE01-DF160FDA9F17}" type="presOf" srcId="{373C7A80-C0C1-4273-BC36-1C09BC7C7676}" destId="{E76978EE-D881-4597-8BA3-6C0AAFD5864B}" srcOrd="0" destOrd="0" presId="urn:microsoft.com/office/officeart/2005/8/layout/cycle2"/>
    <dgm:cxn modelId="{75D3F0BD-B5C0-4E5F-A9D5-22932A2DE538}" srcId="{ECC47ECB-670A-44D7-83FE-4D42302694EE}" destId="{CCADBE42-405F-4CCC-8E86-EF13603A9D81}" srcOrd="9" destOrd="0" parTransId="{9CD8DD26-163C-4B22-B9BF-23CA3D437142}" sibTransId="{324A1C0F-ACD5-4BB4-A13B-46F9A6743CDF}"/>
    <dgm:cxn modelId="{BD6807F8-0C4C-442D-9F55-269F756D6EC0}" type="presOf" srcId="{283CA67A-0C52-491A-B881-B4505C777019}" destId="{2160EC20-F02A-4468-BA0D-8D47BE901FB0}" srcOrd="1" destOrd="0" presId="urn:microsoft.com/office/officeart/2005/8/layout/cycle2"/>
    <dgm:cxn modelId="{497933B9-7DC5-4F2A-90FE-EE1C121C72EA}" type="presOf" srcId="{283CA67A-0C52-491A-B881-B4505C777019}" destId="{C528EE5E-A2F1-4F1D-BD52-30AE819FEB17}" srcOrd="0" destOrd="0" presId="urn:microsoft.com/office/officeart/2005/8/layout/cycle2"/>
    <dgm:cxn modelId="{E20FCA2D-FEB9-4131-8971-C27BA4A0D78C}" srcId="{ECC47ECB-670A-44D7-83FE-4D42302694EE}" destId="{67F680E8-379F-4686-8975-0B66AD07221D}" srcOrd="1" destOrd="0" parTransId="{C636E830-4F95-4E4D-BA7E-E9D9CE320F93}" sibTransId="{8BC0202D-0EDB-4733-84E5-2B7952857DAB}"/>
    <dgm:cxn modelId="{9A8AB405-B7CD-4CCC-881E-3EC99E1DA7CC}" srcId="{ECC47ECB-670A-44D7-83FE-4D42302694EE}" destId="{25BCFF07-383F-4E9A-B1C6-C59C857EF182}" srcOrd="4" destOrd="0" parTransId="{B17C3E29-A101-43A0-803A-AFA7C0482863}" sibTransId="{02F92679-FC2F-427A-AE25-03CF93A6F8E9}"/>
    <dgm:cxn modelId="{69688E46-72DF-4222-ABF4-33D21E2B2578}" type="presOf" srcId="{8A1C302C-E7E2-4806-89FB-FF702E9D6BB5}" destId="{668E29B1-9ECF-49F2-B142-D8FFE3228139}" srcOrd="0" destOrd="0" presId="urn:microsoft.com/office/officeart/2005/8/layout/cycle2"/>
    <dgm:cxn modelId="{D0CB8282-9B0C-4D90-B55A-92A39511786E}" type="presOf" srcId="{02F92679-FC2F-427A-AE25-03CF93A6F8E9}" destId="{DC8024CA-ECFD-4D11-A2FA-7025A6950AF6}" srcOrd="0" destOrd="0" presId="urn:microsoft.com/office/officeart/2005/8/layout/cycle2"/>
    <dgm:cxn modelId="{DCEB3DAB-3945-4BA5-AA55-CFA155533728}" type="presOf" srcId="{8A1C302C-E7E2-4806-89FB-FF702E9D6BB5}" destId="{773A1AA3-ADD1-431C-8F68-99FF34E6FF59}" srcOrd="1" destOrd="0" presId="urn:microsoft.com/office/officeart/2005/8/layout/cycle2"/>
    <dgm:cxn modelId="{18C0C428-66EF-4655-8433-7BA88934EB84}" type="presOf" srcId="{2E672F19-DC42-4681-868F-1F9302D0065B}" destId="{E30211D3-406C-4465-90BC-8B29F6EC67EA}" srcOrd="0" destOrd="0" presId="urn:microsoft.com/office/officeart/2005/8/layout/cycle2"/>
    <dgm:cxn modelId="{2E1D61F4-76DB-4A93-86FC-B579BC100D47}" type="presOf" srcId="{67F680E8-379F-4686-8975-0B66AD07221D}" destId="{7B538DD8-3361-49BB-BF90-61ACCD62D280}" srcOrd="0" destOrd="0" presId="urn:microsoft.com/office/officeart/2005/8/layout/cycle2"/>
    <dgm:cxn modelId="{86295D91-8703-443A-A41A-2E42042B77F2}" type="presOf" srcId="{8AFCC961-B1DC-4EFF-B682-7DC71B1D3E89}" destId="{57E32F59-B714-46BF-873F-F8A2EC1B8E04}" srcOrd="1" destOrd="0" presId="urn:microsoft.com/office/officeart/2005/8/layout/cycle2"/>
    <dgm:cxn modelId="{4EF6A8A7-E609-4B50-B165-A72F42E6AC2B}" srcId="{ECC47ECB-670A-44D7-83FE-4D42302694EE}" destId="{373C7A80-C0C1-4273-BC36-1C09BC7C7676}" srcOrd="5" destOrd="0" parTransId="{9963D87E-2AF6-40B6-B894-7C0EA88B1A88}" sibTransId="{0CC4A9A2-47B1-4659-BF53-B8056659E192}"/>
    <dgm:cxn modelId="{1F2306E9-17D8-4251-A039-5CEAFE3ED534}" type="presOf" srcId="{F1AE7A60-437A-4B0B-9256-43514C2037DE}" destId="{2CAEAE25-0D4E-45EB-927C-D41445D3DE14}" srcOrd="1" destOrd="0" presId="urn:microsoft.com/office/officeart/2005/8/layout/cycle2"/>
    <dgm:cxn modelId="{21D6DB59-A70D-4DFA-8A22-A3661DDA2657}" type="presOf" srcId="{8BC0202D-0EDB-4733-84E5-2B7952857DAB}" destId="{71E8F125-23FD-4FB3-9935-C87278872705}" srcOrd="1" destOrd="0" presId="urn:microsoft.com/office/officeart/2005/8/layout/cycle2"/>
    <dgm:cxn modelId="{78503592-1224-4FDB-8A2D-652FB808037B}" type="presOf" srcId="{346552C9-421D-4712-AAA1-69C6735505B4}" destId="{C748583B-1062-42FA-940A-1FEECE76ECDD}" srcOrd="0" destOrd="0" presId="urn:microsoft.com/office/officeart/2005/8/layout/cycle2"/>
    <dgm:cxn modelId="{833E0758-E091-4E5E-9D95-951D4E3C508A}" type="presOf" srcId="{2C3E52C0-CE68-436D-9D0B-CF49276958CB}" destId="{3C7564D6-81A8-4A42-84CF-250F84C93295}" srcOrd="0" destOrd="0" presId="urn:microsoft.com/office/officeart/2005/8/layout/cycle2"/>
    <dgm:cxn modelId="{E2755595-11A0-40C0-9AE3-0AB001724A0E}" type="presOf" srcId="{FCA30AE5-CA98-45FE-A884-6B2CE182EB50}" destId="{16624E7C-00FE-41F4-BE0D-55D7AE058957}" srcOrd="0" destOrd="0" presId="urn:microsoft.com/office/officeart/2005/8/layout/cycle2"/>
    <dgm:cxn modelId="{C4F2A380-2F32-4410-AE85-EE04E254105E}" type="presOf" srcId="{7EDBEDAA-84B7-4BA4-8D54-60B5B1B398F9}" destId="{68A6E89C-3C68-46A4-91D0-82961DEDA578}" srcOrd="0" destOrd="0" presId="urn:microsoft.com/office/officeart/2005/8/layout/cycle2"/>
    <dgm:cxn modelId="{A9DA0A69-D307-4B5C-8150-F116C16B2AD0}" srcId="{ECC47ECB-670A-44D7-83FE-4D42302694EE}" destId="{7EDBEDAA-84B7-4BA4-8D54-60B5B1B398F9}" srcOrd="0" destOrd="0" parTransId="{A65F704F-0393-421D-AAE2-A8154984E508}" sibTransId="{FCA30AE5-CA98-45FE-A884-6B2CE182EB50}"/>
    <dgm:cxn modelId="{829D7EB4-AC82-4FCB-9665-2640A7DBC9DD}" type="presOf" srcId="{02F92679-FC2F-427A-AE25-03CF93A6F8E9}" destId="{E2C6A65C-70E2-490A-A24A-64094E3F344D}" srcOrd="1" destOrd="0" presId="urn:microsoft.com/office/officeart/2005/8/layout/cycle2"/>
    <dgm:cxn modelId="{B835044F-ADE1-4477-9EE7-DEF99BC290A5}" type="presParOf" srcId="{0B28DD88-4CC6-455C-8034-B85AE473A366}" destId="{68A6E89C-3C68-46A4-91D0-82961DEDA578}" srcOrd="0" destOrd="0" presId="urn:microsoft.com/office/officeart/2005/8/layout/cycle2"/>
    <dgm:cxn modelId="{5B404F57-98B9-48CB-8FA9-677B250D74F2}" type="presParOf" srcId="{0B28DD88-4CC6-455C-8034-B85AE473A366}" destId="{16624E7C-00FE-41F4-BE0D-55D7AE058957}" srcOrd="1" destOrd="0" presId="urn:microsoft.com/office/officeart/2005/8/layout/cycle2"/>
    <dgm:cxn modelId="{C04F3F3D-8258-453C-AAB4-9A1A270FBE79}" type="presParOf" srcId="{16624E7C-00FE-41F4-BE0D-55D7AE058957}" destId="{2998014D-4AF5-4926-9034-EC2DD07FC70C}" srcOrd="0" destOrd="0" presId="urn:microsoft.com/office/officeart/2005/8/layout/cycle2"/>
    <dgm:cxn modelId="{217062BD-12FD-49CC-9181-C388B77B2C20}" type="presParOf" srcId="{0B28DD88-4CC6-455C-8034-B85AE473A366}" destId="{7B538DD8-3361-49BB-BF90-61ACCD62D280}" srcOrd="2" destOrd="0" presId="urn:microsoft.com/office/officeart/2005/8/layout/cycle2"/>
    <dgm:cxn modelId="{B7CCE356-C983-4680-8FF1-5C42534392E5}" type="presParOf" srcId="{0B28DD88-4CC6-455C-8034-B85AE473A366}" destId="{4814EF4A-F53F-4131-8E36-072D8A90CD2F}" srcOrd="3" destOrd="0" presId="urn:microsoft.com/office/officeart/2005/8/layout/cycle2"/>
    <dgm:cxn modelId="{E15D8E26-25AB-4A93-83C3-B27C320B1D36}" type="presParOf" srcId="{4814EF4A-F53F-4131-8E36-072D8A90CD2F}" destId="{71E8F125-23FD-4FB3-9935-C87278872705}" srcOrd="0" destOrd="0" presId="urn:microsoft.com/office/officeart/2005/8/layout/cycle2"/>
    <dgm:cxn modelId="{E40A9775-77B4-4ED9-8DB7-A10850893BFA}" type="presParOf" srcId="{0B28DD88-4CC6-455C-8034-B85AE473A366}" destId="{57FADB22-4573-47BE-A5BA-99790AFB5B59}" srcOrd="4" destOrd="0" presId="urn:microsoft.com/office/officeart/2005/8/layout/cycle2"/>
    <dgm:cxn modelId="{3E3457B4-7072-42C8-AA74-011311ED5C42}" type="presParOf" srcId="{0B28DD88-4CC6-455C-8034-B85AE473A366}" destId="{668E29B1-9ECF-49F2-B142-D8FFE3228139}" srcOrd="5" destOrd="0" presId="urn:microsoft.com/office/officeart/2005/8/layout/cycle2"/>
    <dgm:cxn modelId="{1D738C02-E1EF-4633-93B5-AAF3B5EDC6EE}" type="presParOf" srcId="{668E29B1-9ECF-49F2-B142-D8FFE3228139}" destId="{773A1AA3-ADD1-431C-8F68-99FF34E6FF59}" srcOrd="0" destOrd="0" presId="urn:microsoft.com/office/officeart/2005/8/layout/cycle2"/>
    <dgm:cxn modelId="{469BC48F-C088-4332-B177-A85B529DCDF0}" type="presParOf" srcId="{0B28DD88-4CC6-455C-8034-B85AE473A366}" destId="{19267999-3877-42EB-89EA-E8B6846A9ABC}" srcOrd="6" destOrd="0" presId="urn:microsoft.com/office/officeart/2005/8/layout/cycle2"/>
    <dgm:cxn modelId="{BF2D0610-0999-4893-861F-016670B1DB79}" type="presParOf" srcId="{0B28DD88-4CC6-455C-8034-B85AE473A366}" destId="{B3500AC3-1C1E-40F0-904A-CACDC8CDBE48}" srcOrd="7" destOrd="0" presId="urn:microsoft.com/office/officeart/2005/8/layout/cycle2"/>
    <dgm:cxn modelId="{5804F34F-040B-473B-BCF4-373D14364361}" type="presParOf" srcId="{B3500AC3-1C1E-40F0-904A-CACDC8CDBE48}" destId="{57E32F59-B714-46BF-873F-F8A2EC1B8E04}" srcOrd="0" destOrd="0" presId="urn:microsoft.com/office/officeart/2005/8/layout/cycle2"/>
    <dgm:cxn modelId="{6C6A01AF-FB01-4DD0-814E-A8713B23A9E4}" type="presParOf" srcId="{0B28DD88-4CC6-455C-8034-B85AE473A366}" destId="{324B798D-1DCD-4991-A88E-7B59108710FF}" srcOrd="8" destOrd="0" presId="urn:microsoft.com/office/officeart/2005/8/layout/cycle2"/>
    <dgm:cxn modelId="{9162DE79-8992-471C-8C6F-62EBA7F8EC88}" type="presParOf" srcId="{0B28DD88-4CC6-455C-8034-B85AE473A366}" destId="{DC8024CA-ECFD-4D11-A2FA-7025A6950AF6}" srcOrd="9" destOrd="0" presId="urn:microsoft.com/office/officeart/2005/8/layout/cycle2"/>
    <dgm:cxn modelId="{1DAD8F6B-7D54-4041-94EA-73FFDBAB68DE}" type="presParOf" srcId="{DC8024CA-ECFD-4D11-A2FA-7025A6950AF6}" destId="{E2C6A65C-70E2-490A-A24A-64094E3F344D}" srcOrd="0" destOrd="0" presId="urn:microsoft.com/office/officeart/2005/8/layout/cycle2"/>
    <dgm:cxn modelId="{32AD1EF6-9D99-481D-B506-F1AA005C9556}" type="presParOf" srcId="{0B28DD88-4CC6-455C-8034-B85AE473A366}" destId="{E76978EE-D881-4597-8BA3-6C0AAFD5864B}" srcOrd="10" destOrd="0" presId="urn:microsoft.com/office/officeart/2005/8/layout/cycle2"/>
    <dgm:cxn modelId="{6D8C42E4-9402-414B-A255-52496CF6C540}" type="presParOf" srcId="{0B28DD88-4CC6-455C-8034-B85AE473A366}" destId="{0D108A8A-BA13-4725-B67D-46984D9991E1}" srcOrd="11" destOrd="0" presId="urn:microsoft.com/office/officeart/2005/8/layout/cycle2"/>
    <dgm:cxn modelId="{DA792B30-257C-4DB8-ABC3-ACE1472BC6B9}" type="presParOf" srcId="{0D108A8A-BA13-4725-B67D-46984D9991E1}" destId="{EB4AE5D1-9C0C-4FED-8773-289AA414D1F0}" srcOrd="0" destOrd="0" presId="urn:microsoft.com/office/officeart/2005/8/layout/cycle2"/>
    <dgm:cxn modelId="{54886606-35DC-4074-BE06-60786B94C6FC}" type="presParOf" srcId="{0B28DD88-4CC6-455C-8034-B85AE473A366}" destId="{3C7564D6-81A8-4A42-84CF-250F84C93295}" srcOrd="12" destOrd="0" presId="urn:microsoft.com/office/officeart/2005/8/layout/cycle2"/>
    <dgm:cxn modelId="{8362B1CA-63B9-4A98-9ADB-83A255824101}" type="presParOf" srcId="{0B28DD88-4CC6-455C-8034-B85AE473A366}" destId="{5F300797-671B-4758-A61B-7096BD1E087D}" srcOrd="13" destOrd="0" presId="urn:microsoft.com/office/officeart/2005/8/layout/cycle2"/>
    <dgm:cxn modelId="{08085A8F-201E-4DAD-B453-7C6EC463CFA8}" type="presParOf" srcId="{5F300797-671B-4758-A61B-7096BD1E087D}" destId="{2CAEAE25-0D4E-45EB-927C-D41445D3DE14}" srcOrd="0" destOrd="0" presId="urn:microsoft.com/office/officeart/2005/8/layout/cycle2"/>
    <dgm:cxn modelId="{BC366BB4-1893-4818-A5E6-3E091C014DF9}" type="presParOf" srcId="{0B28DD88-4CC6-455C-8034-B85AE473A366}" destId="{C748583B-1062-42FA-940A-1FEECE76ECDD}" srcOrd="14" destOrd="0" presId="urn:microsoft.com/office/officeart/2005/8/layout/cycle2"/>
    <dgm:cxn modelId="{D8FF0A01-FD67-42F6-AB39-C19BEBAE371C}" type="presParOf" srcId="{0B28DD88-4CC6-455C-8034-B85AE473A366}" destId="{E30211D3-406C-4465-90BC-8B29F6EC67EA}" srcOrd="15" destOrd="0" presId="urn:microsoft.com/office/officeart/2005/8/layout/cycle2"/>
    <dgm:cxn modelId="{E5B394EC-6223-45FB-A435-F83425D9EB23}" type="presParOf" srcId="{E30211D3-406C-4465-90BC-8B29F6EC67EA}" destId="{C2C83AF2-BD28-4A8F-BEC7-F9AB5B27B0A4}" srcOrd="0" destOrd="0" presId="urn:microsoft.com/office/officeart/2005/8/layout/cycle2"/>
    <dgm:cxn modelId="{86C9A781-AA42-43DE-9D8B-1A5501394430}" type="presParOf" srcId="{0B28DD88-4CC6-455C-8034-B85AE473A366}" destId="{45106DD9-19B8-46D7-9CCE-4C49FA34627A}" srcOrd="16" destOrd="0" presId="urn:microsoft.com/office/officeart/2005/8/layout/cycle2"/>
    <dgm:cxn modelId="{76CF07D5-B621-47FB-99D4-976ADB87983D}" type="presParOf" srcId="{0B28DD88-4CC6-455C-8034-B85AE473A366}" destId="{C528EE5E-A2F1-4F1D-BD52-30AE819FEB17}" srcOrd="17" destOrd="0" presId="urn:microsoft.com/office/officeart/2005/8/layout/cycle2"/>
    <dgm:cxn modelId="{D9BF789C-D031-4BE7-A21C-6C951679C19F}" type="presParOf" srcId="{C528EE5E-A2F1-4F1D-BD52-30AE819FEB17}" destId="{2160EC20-F02A-4468-BA0D-8D47BE901FB0}" srcOrd="0" destOrd="0" presId="urn:microsoft.com/office/officeart/2005/8/layout/cycle2"/>
    <dgm:cxn modelId="{4B03AFBE-2B7D-4590-B52A-769ED3D5E3A0}" type="presParOf" srcId="{0B28DD88-4CC6-455C-8034-B85AE473A366}" destId="{A8DB4A41-8B87-4CF5-ABAE-421AB91036C6}" srcOrd="18" destOrd="0" presId="urn:microsoft.com/office/officeart/2005/8/layout/cycle2"/>
    <dgm:cxn modelId="{8D889D20-BBF2-442F-99AA-639768DD0A16}" type="presParOf" srcId="{0B28DD88-4CC6-455C-8034-B85AE473A366}" destId="{F46CAC4F-8D86-48C6-A6CD-992C09B05E53}" srcOrd="19" destOrd="0" presId="urn:microsoft.com/office/officeart/2005/8/layout/cycle2"/>
    <dgm:cxn modelId="{0D109038-D495-48D7-A8D5-A729FB70CCB4}" type="presParOf" srcId="{F46CAC4F-8D86-48C6-A6CD-992C09B05E53}" destId="{1A0BC105-370E-4C47-AEFC-8FBDC6AE8E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DC8B1-B579-4048-814B-A13FD49C24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2EE5DC2-3E29-4FDD-AFCA-C1CBA66B9F7C}">
      <dgm:prSet phldrT="[Tekst]" custT="1"/>
      <dgm:spPr>
        <a:solidFill>
          <a:srgbClr val="0070C0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pl-PL" sz="2000" b="1" dirty="0" smtClean="0"/>
            <a:t>OCHRONA ZDROWIA</a:t>
          </a:r>
        </a:p>
        <a:p>
          <a:pPr>
            <a:spcAft>
              <a:spcPts val="0"/>
            </a:spcAft>
          </a:pPr>
          <a:endParaRPr lang="pl-PL" sz="1600" b="1" dirty="0" smtClean="0"/>
        </a:p>
      </dgm:t>
    </dgm:pt>
    <dgm:pt modelId="{3BBEF413-111F-4011-A3F7-078BBF52EB8C}" type="parTrans" cxnId="{F992BD12-61C9-40B7-B728-829C17108662}">
      <dgm:prSet/>
      <dgm:spPr/>
      <dgm:t>
        <a:bodyPr/>
        <a:lstStyle/>
        <a:p>
          <a:endParaRPr lang="pl-PL"/>
        </a:p>
      </dgm:t>
    </dgm:pt>
    <dgm:pt modelId="{06108028-8068-477E-8D2C-FA338AF4701E}" type="sibTrans" cxnId="{F992BD12-61C9-40B7-B728-829C17108662}">
      <dgm:prSet/>
      <dgm:spPr/>
      <dgm:t>
        <a:bodyPr/>
        <a:lstStyle/>
        <a:p>
          <a:endParaRPr lang="pl-PL"/>
        </a:p>
      </dgm:t>
    </dgm:pt>
    <dgm:pt modelId="{0A7BB0C5-02D2-407F-B029-6D7AAA6DEEB3}">
      <dgm:prSet phldrT="[Teks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l-PL" sz="2000" b="1" dirty="0" smtClean="0"/>
            <a:t>OPARCIE SPOŁECZNE</a:t>
          </a:r>
        </a:p>
      </dgm:t>
    </dgm:pt>
    <dgm:pt modelId="{6FAB3DA6-46DD-4E7B-AF32-B6DFFA4610EE}" type="parTrans" cxnId="{F3D96553-1810-4361-BCE5-A3F7A8EC2F44}">
      <dgm:prSet/>
      <dgm:spPr/>
      <dgm:t>
        <a:bodyPr/>
        <a:lstStyle/>
        <a:p>
          <a:endParaRPr lang="pl-PL"/>
        </a:p>
      </dgm:t>
    </dgm:pt>
    <dgm:pt modelId="{18F716A5-8AF2-4616-9ABE-8A23C637A5EB}" type="sibTrans" cxnId="{F3D96553-1810-4361-BCE5-A3F7A8EC2F44}">
      <dgm:prSet/>
      <dgm:spPr/>
      <dgm:t>
        <a:bodyPr/>
        <a:lstStyle/>
        <a:p>
          <a:endParaRPr lang="pl-PL"/>
        </a:p>
      </dgm:t>
    </dgm:pt>
    <dgm:pt modelId="{84DF418C-D41B-4265-89C0-BB6054FC2310}">
      <dgm:prSet phldrT="[Teks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pl-PL" sz="2000" b="1" dirty="0" smtClean="0"/>
            <a:t>EDUKACJA</a:t>
          </a:r>
        </a:p>
      </dgm:t>
    </dgm:pt>
    <dgm:pt modelId="{D51F2C95-A3A8-4347-BB61-FDE235B7D188}" type="parTrans" cxnId="{7F3CA95D-30B4-4B3F-ACCB-CB62E9E744AC}">
      <dgm:prSet/>
      <dgm:spPr/>
      <dgm:t>
        <a:bodyPr/>
        <a:lstStyle/>
        <a:p>
          <a:endParaRPr lang="pl-PL"/>
        </a:p>
      </dgm:t>
    </dgm:pt>
    <dgm:pt modelId="{EAE3BA1B-5019-417F-A3F7-4227A526F8B1}" type="sibTrans" cxnId="{7F3CA95D-30B4-4B3F-ACCB-CB62E9E744AC}">
      <dgm:prSet/>
      <dgm:spPr/>
      <dgm:t>
        <a:bodyPr/>
        <a:lstStyle/>
        <a:p>
          <a:endParaRPr lang="pl-PL"/>
        </a:p>
      </dgm:t>
    </dgm:pt>
    <dgm:pt modelId="{B16E3C0D-D32A-4719-9F08-D917896CE342}">
      <dgm:prSet/>
      <dgm:spPr>
        <a:gradFill flip="none" rotWithShape="1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AKTYWIZAJCA ZAWODOWA</a:t>
          </a:r>
          <a:endParaRPr lang="pl-PL" b="1" dirty="0">
            <a:solidFill>
              <a:schemeClr val="tx1"/>
            </a:solidFill>
          </a:endParaRPr>
        </a:p>
      </dgm:t>
    </dgm:pt>
    <dgm:pt modelId="{AF1B7D9A-E39C-4ED2-8620-79337332351E}" type="parTrans" cxnId="{A0478D72-6390-4BD7-80A7-0B36D261378C}">
      <dgm:prSet/>
      <dgm:spPr/>
      <dgm:t>
        <a:bodyPr/>
        <a:lstStyle/>
        <a:p>
          <a:endParaRPr lang="pl-PL"/>
        </a:p>
      </dgm:t>
    </dgm:pt>
    <dgm:pt modelId="{B8E717E8-9520-4490-A85C-60A4D4B50CCF}" type="sibTrans" cxnId="{A0478D72-6390-4BD7-80A7-0B36D261378C}">
      <dgm:prSet/>
      <dgm:spPr/>
      <dgm:t>
        <a:bodyPr/>
        <a:lstStyle/>
        <a:p>
          <a:endParaRPr lang="pl-PL"/>
        </a:p>
      </dgm:t>
    </dgm:pt>
    <dgm:pt modelId="{E926E307-A90D-4F4C-B3A3-30A07A24F347}" type="pres">
      <dgm:prSet presAssocID="{13BDC8B1-B579-4048-814B-A13FD49C2470}" presName="compositeShape" presStyleCnt="0">
        <dgm:presLayoutVars>
          <dgm:chMax val="7"/>
          <dgm:dir/>
          <dgm:resizeHandles val="exact"/>
        </dgm:presLayoutVars>
      </dgm:prSet>
      <dgm:spPr/>
    </dgm:pt>
    <dgm:pt modelId="{A30DBD6E-B8DE-48AA-9E07-E42A54C853DE}" type="pres">
      <dgm:prSet presAssocID="{A2EE5DC2-3E29-4FDD-AFCA-C1CBA66B9F7C}" presName="circ1" presStyleLbl="vennNode1" presStyleIdx="0" presStyleCnt="4" custScaleX="164218" custScaleY="82500" custLinFactNeighborX="-7971" custLinFactNeighborY="5163"/>
      <dgm:spPr/>
      <dgm:t>
        <a:bodyPr/>
        <a:lstStyle/>
        <a:p>
          <a:endParaRPr lang="pl-PL"/>
        </a:p>
      </dgm:t>
    </dgm:pt>
    <dgm:pt modelId="{1AC0C3CA-8936-4C77-AECD-6EBD7B9A94E6}" type="pres">
      <dgm:prSet presAssocID="{A2EE5DC2-3E29-4FDD-AFCA-C1CBA66B9F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5F4A98-8C2A-4AB6-8FBE-10158292F30C}" type="pres">
      <dgm:prSet presAssocID="{0A7BB0C5-02D2-407F-B029-6D7AAA6DEEB3}" presName="circ2" presStyleLbl="vennNode1" presStyleIdx="1" presStyleCnt="4" custScaleX="174406" custScaleY="83310" custLinFactNeighborX="21519" custLinFactNeighborY="5280"/>
      <dgm:spPr/>
      <dgm:t>
        <a:bodyPr/>
        <a:lstStyle/>
        <a:p>
          <a:endParaRPr lang="pl-PL"/>
        </a:p>
      </dgm:t>
    </dgm:pt>
    <dgm:pt modelId="{F608012D-D9DD-488C-A62F-FA015E68B445}" type="pres">
      <dgm:prSet presAssocID="{0A7BB0C5-02D2-407F-B029-6D7AAA6DEEB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1888FC-5252-430C-8A8B-47938C76A4DE}" type="pres">
      <dgm:prSet presAssocID="{B16E3C0D-D32A-4719-9F08-D917896CE342}" presName="circ3" presStyleLbl="vennNode1" presStyleIdx="2" presStyleCnt="4" custScaleX="131422" custScaleY="78693" custLinFactNeighborX="-908" custLinFactNeighborY="-1107"/>
      <dgm:spPr/>
      <dgm:t>
        <a:bodyPr/>
        <a:lstStyle/>
        <a:p>
          <a:endParaRPr lang="pl-PL"/>
        </a:p>
      </dgm:t>
    </dgm:pt>
    <dgm:pt modelId="{C3377592-9382-46CF-AE9E-2D15723E1CD0}" type="pres">
      <dgm:prSet presAssocID="{B16E3C0D-D32A-4719-9F08-D917896CE3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6772BA-0D52-422C-9F51-0963C21AAF17}" type="pres">
      <dgm:prSet presAssocID="{84DF418C-D41B-4265-89C0-BB6054FC2310}" presName="circ4" presStyleLbl="vennNode1" presStyleIdx="3" presStyleCnt="4" custScaleX="176066" custScaleY="81260"/>
      <dgm:spPr/>
      <dgm:t>
        <a:bodyPr/>
        <a:lstStyle/>
        <a:p>
          <a:endParaRPr lang="pl-PL"/>
        </a:p>
      </dgm:t>
    </dgm:pt>
    <dgm:pt modelId="{4B63A05B-F69E-4BB2-997F-B4529BC1D8D3}" type="pres">
      <dgm:prSet presAssocID="{84DF418C-D41B-4265-89C0-BB6054FC231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C341213-A554-480F-BE66-20637F579623}" type="presOf" srcId="{B16E3C0D-D32A-4719-9F08-D917896CE342}" destId="{951888FC-5252-430C-8A8B-47938C76A4DE}" srcOrd="0" destOrd="0" presId="urn:microsoft.com/office/officeart/2005/8/layout/venn1"/>
    <dgm:cxn modelId="{F0396996-21A3-42F4-B6A2-E53A9C576446}" type="presOf" srcId="{B16E3C0D-D32A-4719-9F08-D917896CE342}" destId="{C3377592-9382-46CF-AE9E-2D15723E1CD0}" srcOrd="1" destOrd="0" presId="urn:microsoft.com/office/officeart/2005/8/layout/venn1"/>
    <dgm:cxn modelId="{B1712FC1-CE9D-4CFA-8C7A-777CFFBDF39D}" type="presOf" srcId="{0A7BB0C5-02D2-407F-B029-6D7AAA6DEEB3}" destId="{AB5F4A98-8C2A-4AB6-8FBE-10158292F30C}" srcOrd="0" destOrd="0" presId="urn:microsoft.com/office/officeart/2005/8/layout/venn1"/>
    <dgm:cxn modelId="{B170CA24-AD80-4E95-B53E-2B48C21FC24D}" type="presOf" srcId="{84DF418C-D41B-4265-89C0-BB6054FC2310}" destId="{F56772BA-0D52-422C-9F51-0963C21AAF17}" srcOrd="0" destOrd="0" presId="urn:microsoft.com/office/officeart/2005/8/layout/venn1"/>
    <dgm:cxn modelId="{34C06322-70DB-425A-800E-B1FAABA24ECB}" type="presOf" srcId="{0A7BB0C5-02D2-407F-B029-6D7AAA6DEEB3}" destId="{F608012D-D9DD-488C-A62F-FA015E68B445}" srcOrd="1" destOrd="0" presId="urn:microsoft.com/office/officeart/2005/8/layout/venn1"/>
    <dgm:cxn modelId="{0077D579-BDC0-41BF-9BB4-4EE616C152B9}" type="presOf" srcId="{A2EE5DC2-3E29-4FDD-AFCA-C1CBA66B9F7C}" destId="{A30DBD6E-B8DE-48AA-9E07-E42A54C853DE}" srcOrd="0" destOrd="0" presId="urn:microsoft.com/office/officeart/2005/8/layout/venn1"/>
    <dgm:cxn modelId="{7F3CA95D-30B4-4B3F-ACCB-CB62E9E744AC}" srcId="{13BDC8B1-B579-4048-814B-A13FD49C2470}" destId="{84DF418C-D41B-4265-89C0-BB6054FC2310}" srcOrd="3" destOrd="0" parTransId="{D51F2C95-A3A8-4347-BB61-FDE235B7D188}" sibTransId="{EAE3BA1B-5019-417F-A3F7-4227A526F8B1}"/>
    <dgm:cxn modelId="{A336B38A-0B1E-4CBC-8DEC-F28F0BAA473A}" type="presOf" srcId="{84DF418C-D41B-4265-89C0-BB6054FC2310}" destId="{4B63A05B-F69E-4BB2-997F-B4529BC1D8D3}" srcOrd="1" destOrd="0" presId="urn:microsoft.com/office/officeart/2005/8/layout/venn1"/>
    <dgm:cxn modelId="{2B48F96D-95EC-4F2D-BFA8-6781DBA21A99}" type="presOf" srcId="{A2EE5DC2-3E29-4FDD-AFCA-C1CBA66B9F7C}" destId="{1AC0C3CA-8936-4C77-AECD-6EBD7B9A94E6}" srcOrd="1" destOrd="0" presId="urn:microsoft.com/office/officeart/2005/8/layout/venn1"/>
    <dgm:cxn modelId="{F992BD12-61C9-40B7-B728-829C17108662}" srcId="{13BDC8B1-B579-4048-814B-A13FD49C2470}" destId="{A2EE5DC2-3E29-4FDD-AFCA-C1CBA66B9F7C}" srcOrd="0" destOrd="0" parTransId="{3BBEF413-111F-4011-A3F7-078BBF52EB8C}" sibTransId="{06108028-8068-477E-8D2C-FA338AF4701E}"/>
    <dgm:cxn modelId="{7206D69D-C051-4E71-901F-3C22D517553B}" type="presOf" srcId="{13BDC8B1-B579-4048-814B-A13FD49C2470}" destId="{E926E307-A90D-4F4C-B3A3-30A07A24F347}" srcOrd="0" destOrd="0" presId="urn:microsoft.com/office/officeart/2005/8/layout/venn1"/>
    <dgm:cxn modelId="{F3D96553-1810-4361-BCE5-A3F7A8EC2F44}" srcId="{13BDC8B1-B579-4048-814B-A13FD49C2470}" destId="{0A7BB0C5-02D2-407F-B029-6D7AAA6DEEB3}" srcOrd="1" destOrd="0" parTransId="{6FAB3DA6-46DD-4E7B-AF32-B6DFFA4610EE}" sibTransId="{18F716A5-8AF2-4616-9ABE-8A23C637A5EB}"/>
    <dgm:cxn modelId="{A0478D72-6390-4BD7-80A7-0B36D261378C}" srcId="{13BDC8B1-B579-4048-814B-A13FD49C2470}" destId="{B16E3C0D-D32A-4719-9F08-D917896CE342}" srcOrd="2" destOrd="0" parTransId="{AF1B7D9A-E39C-4ED2-8620-79337332351E}" sibTransId="{B8E717E8-9520-4490-A85C-60A4D4B50CCF}"/>
    <dgm:cxn modelId="{11753A38-75F1-4F1D-99BE-A580D02E157C}" type="presParOf" srcId="{E926E307-A90D-4F4C-B3A3-30A07A24F347}" destId="{A30DBD6E-B8DE-48AA-9E07-E42A54C853DE}" srcOrd="0" destOrd="0" presId="urn:microsoft.com/office/officeart/2005/8/layout/venn1"/>
    <dgm:cxn modelId="{6D30B359-992A-4D1B-8CB6-485A5FA6DDCA}" type="presParOf" srcId="{E926E307-A90D-4F4C-B3A3-30A07A24F347}" destId="{1AC0C3CA-8936-4C77-AECD-6EBD7B9A94E6}" srcOrd="1" destOrd="0" presId="urn:microsoft.com/office/officeart/2005/8/layout/venn1"/>
    <dgm:cxn modelId="{D4F9E5CD-699E-4E58-AB19-30B96B2FFD0C}" type="presParOf" srcId="{E926E307-A90D-4F4C-B3A3-30A07A24F347}" destId="{AB5F4A98-8C2A-4AB6-8FBE-10158292F30C}" srcOrd="2" destOrd="0" presId="urn:microsoft.com/office/officeart/2005/8/layout/venn1"/>
    <dgm:cxn modelId="{E3CA1FCC-27AA-4CD8-A008-286DFB39E2F9}" type="presParOf" srcId="{E926E307-A90D-4F4C-B3A3-30A07A24F347}" destId="{F608012D-D9DD-488C-A62F-FA015E68B445}" srcOrd="3" destOrd="0" presId="urn:microsoft.com/office/officeart/2005/8/layout/venn1"/>
    <dgm:cxn modelId="{003E248C-61D4-439F-930E-FAAE96FF806F}" type="presParOf" srcId="{E926E307-A90D-4F4C-B3A3-30A07A24F347}" destId="{951888FC-5252-430C-8A8B-47938C76A4DE}" srcOrd="4" destOrd="0" presId="urn:microsoft.com/office/officeart/2005/8/layout/venn1"/>
    <dgm:cxn modelId="{B4131288-92AA-4098-A89C-375E51540465}" type="presParOf" srcId="{E926E307-A90D-4F4C-B3A3-30A07A24F347}" destId="{C3377592-9382-46CF-AE9E-2D15723E1CD0}" srcOrd="5" destOrd="0" presId="urn:microsoft.com/office/officeart/2005/8/layout/venn1"/>
    <dgm:cxn modelId="{683D948E-20C3-424C-B792-B807A6CF43D3}" type="presParOf" srcId="{E926E307-A90D-4F4C-B3A3-30A07A24F347}" destId="{F56772BA-0D52-422C-9F51-0963C21AAF17}" srcOrd="6" destOrd="0" presId="urn:microsoft.com/office/officeart/2005/8/layout/venn1"/>
    <dgm:cxn modelId="{5C11C2FA-3BBC-4D37-91E8-F2E3BD5D2C41}" type="presParOf" srcId="{E926E307-A90D-4F4C-B3A3-30A07A24F347}" destId="{4B63A05B-F69E-4BB2-997F-B4529BC1D8D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DBF29-47B2-44BB-B94B-33933D885F1F}">
      <dsp:nvSpPr>
        <dsp:cNvPr id="0" name=""/>
        <dsp:cNvSpPr/>
      </dsp:nvSpPr>
      <dsp:spPr>
        <a:xfrm>
          <a:off x="637519" y="21"/>
          <a:ext cx="463496" cy="30127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.</a:t>
          </a:r>
          <a:endParaRPr lang="pl-PL" sz="1200" kern="1200" dirty="0"/>
        </a:p>
      </dsp:txBody>
      <dsp:txXfrm>
        <a:off x="637519" y="21"/>
        <a:ext cx="463496" cy="301272"/>
      </dsp:txXfrm>
    </dsp:sp>
    <dsp:sp modelId="{9E833FB9-7AE3-4F3C-9230-13359473A5BD}">
      <dsp:nvSpPr>
        <dsp:cNvPr id="0" name=""/>
        <dsp:cNvSpPr/>
      </dsp:nvSpPr>
      <dsp:spPr>
        <a:xfrm>
          <a:off x="357731" y="142926"/>
          <a:ext cx="994828" cy="994828"/>
        </a:xfrm>
        <a:custGeom>
          <a:avLst/>
          <a:gdLst/>
          <a:ahLst/>
          <a:cxnLst/>
          <a:rect l="0" t="0" r="0" b="0"/>
          <a:pathLst>
            <a:path>
              <a:moveTo>
                <a:pt x="746274" y="66729"/>
              </a:moveTo>
              <a:arcTo wR="497414" hR="497414" stAng="18001221" swAng="2384457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35B9A-E2D3-41B4-881A-15C88E810DF4}">
      <dsp:nvSpPr>
        <dsp:cNvPr id="0" name=""/>
        <dsp:cNvSpPr/>
      </dsp:nvSpPr>
      <dsp:spPr>
        <a:xfrm>
          <a:off x="1123732" y="471507"/>
          <a:ext cx="463496" cy="30127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.</a:t>
          </a:r>
          <a:endParaRPr lang="pl-PL" sz="1200" kern="1200" dirty="0"/>
        </a:p>
      </dsp:txBody>
      <dsp:txXfrm>
        <a:off x="1123732" y="471507"/>
        <a:ext cx="463496" cy="301272"/>
      </dsp:txXfrm>
    </dsp:sp>
    <dsp:sp modelId="{DFC1213B-FEFC-466E-91E9-AEF415568541}">
      <dsp:nvSpPr>
        <dsp:cNvPr id="0" name=""/>
        <dsp:cNvSpPr/>
      </dsp:nvSpPr>
      <dsp:spPr>
        <a:xfrm>
          <a:off x="359263" y="157520"/>
          <a:ext cx="994828" cy="994828"/>
        </a:xfrm>
        <a:custGeom>
          <a:avLst/>
          <a:gdLst/>
          <a:ahLst/>
          <a:cxnLst/>
          <a:rect l="0" t="0" r="0" b="0"/>
          <a:pathLst>
            <a:path>
              <a:moveTo>
                <a:pt x="979714" y="619099"/>
              </a:moveTo>
              <a:arcTo wR="497414" hR="497414" stAng="849621" swAng="2757793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616E5-62B1-4AFE-A275-326933B6FABB}">
      <dsp:nvSpPr>
        <dsp:cNvPr id="0" name=""/>
        <dsp:cNvSpPr/>
      </dsp:nvSpPr>
      <dsp:spPr>
        <a:xfrm>
          <a:off x="637519" y="994849"/>
          <a:ext cx="463496" cy="301272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.</a:t>
          </a:r>
          <a:endParaRPr lang="pl-PL" sz="1200" kern="1200" dirty="0"/>
        </a:p>
      </dsp:txBody>
      <dsp:txXfrm>
        <a:off x="637519" y="994849"/>
        <a:ext cx="463496" cy="301272"/>
      </dsp:txXfrm>
    </dsp:sp>
    <dsp:sp modelId="{38758396-7A37-4A6B-B154-81D9D57973E3}">
      <dsp:nvSpPr>
        <dsp:cNvPr id="0" name=""/>
        <dsp:cNvSpPr/>
      </dsp:nvSpPr>
      <dsp:spPr>
        <a:xfrm>
          <a:off x="371853" y="150657"/>
          <a:ext cx="994828" cy="994828"/>
        </a:xfrm>
        <a:custGeom>
          <a:avLst/>
          <a:gdLst/>
          <a:ahLst/>
          <a:cxnLst/>
          <a:rect l="0" t="0" r="0" b="0"/>
          <a:pathLst>
            <a:path>
              <a:moveTo>
                <a:pt x="262332" y="935771"/>
              </a:moveTo>
              <a:arcTo wR="497414" hR="497414" stAng="7092223" swAng="262399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34F-6033-47D9-8D5D-3DB835D2291A}">
      <dsp:nvSpPr>
        <dsp:cNvPr id="0" name=""/>
        <dsp:cNvSpPr/>
      </dsp:nvSpPr>
      <dsp:spPr>
        <a:xfrm>
          <a:off x="140105" y="497435"/>
          <a:ext cx="463496" cy="30127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.</a:t>
          </a:r>
          <a:endParaRPr lang="pl-PL" sz="1200" kern="1200" dirty="0"/>
        </a:p>
      </dsp:txBody>
      <dsp:txXfrm>
        <a:off x="140105" y="497435"/>
        <a:ext cx="463496" cy="301272"/>
      </dsp:txXfrm>
    </dsp:sp>
    <dsp:sp modelId="{74752CB3-1854-461D-9458-D70221B2F71C}">
      <dsp:nvSpPr>
        <dsp:cNvPr id="0" name=""/>
        <dsp:cNvSpPr/>
      </dsp:nvSpPr>
      <dsp:spPr>
        <a:xfrm>
          <a:off x="371853" y="150657"/>
          <a:ext cx="994828" cy="994828"/>
        </a:xfrm>
        <a:custGeom>
          <a:avLst/>
          <a:gdLst/>
          <a:ahLst/>
          <a:cxnLst/>
          <a:rect l="0" t="0" r="0" b="0"/>
          <a:pathLst>
            <a:path>
              <a:moveTo>
                <a:pt x="24514" y="343184"/>
              </a:moveTo>
              <a:arcTo wR="497414" hR="497414" stAng="11883783" swAng="262399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DBF29-47B2-44BB-B94B-33933D885F1F}">
      <dsp:nvSpPr>
        <dsp:cNvPr id="0" name=""/>
        <dsp:cNvSpPr/>
      </dsp:nvSpPr>
      <dsp:spPr>
        <a:xfrm>
          <a:off x="372873" y="239"/>
          <a:ext cx="334373" cy="217342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.</a:t>
          </a:r>
          <a:endParaRPr lang="pl-PL" sz="900" kern="1200" dirty="0"/>
        </a:p>
      </dsp:txBody>
      <dsp:txXfrm>
        <a:off x="372873" y="239"/>
        <a:ext cx="334373" cy="217342"/>
      </dsp:txXfrm>
    </dsp:sp>
    <dsp:sp modelId="{9E833FB9-7AE3-4F3C-9230-13359473A5BD}">
      <dsp:nvSpPr>
        <dsp:cNvPr id="0" name=""/>
        <dsp:cNvSpPr/>
      </dsp:nvSpPr>
      <dsp:spPr>
        <a:xfrm>
          <a:off x="170728" y="103338"/>
          <a:ext cx="718281" cy="718281"/>
        </a:xfrm>
        <a:custGeom>
          <a:avLst/>
          <a:gdLst/>
          <a:ahLst/>
          <a:cxnLst/>
          <a:rect l="0" t="0" r="0" b="0"/>
          <a:pathLst>
            <a:path>
              <a:moveTo>
                <a:pt x="538679" y="48097"/>
              </a:moveTo>
              <a:arcTo wR="359140" hR="359140" stAng="17999646" swAng="2386837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35B9A-E2D3-41B4-881A-15C88E810DF4}">
      <dsp:nvSpPr>
        <dsp:cNvPr id="0" name=""/>
        <dsp:cNvSpPr/>
      </dsp:nvSpPr>
      <dsp:spPr>
        <a:xfrm>
          <a:off x="723926" y="340660"/>
          <a:ext cx="334373" cy="21734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.</a:t>
          </a:r>
          <a:endParaRPr lang="pl-PL" sz="900" kern="1200" dirty="0"/>
        </a:p>
      </dsp:txBody>
      <dsp:txXfrm>
        <a:off x="723926" y="340660"/>
        <a:ext cx="334373" cy="217342"/>
      </dsp:txXfrm>
    </dsp:sp>
    <dsp:sp modelId="{DFC1213B-FEFC-466E-91E9-AEF415568541}">
      <dsp:nvSpPr>
        <dsp:cNvPr id="0" name=""/>
        <dsp:cNvSpPr/>
      </dsp:nvSpPr>
      <dsp:spPr>
        <a:xfrm>
          <a:off x="171832" y="113859"/>
          <a:ext cx="718281" cy="718281"/>
        </a:xfrm>
        <a:custGeom>
          <a:avLst/>
          <a:gdLst/>
          <a:ahLst/>
          <a:cxnLst/>
          <a:rect l="0" t="0" r="0" b="0"/>
          <a:pathLst>
            <a:path>
              <a:moveTo>
                <a:pt x="707389" y="446918"/>
              </a:moveTo>
              <a:arcTo wR="359140" hR="359140" stAng="848823" swAng="2760140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616E5-62B1-4AFE-A275-326933B6FABB}">
      <dsp:nvSpPr>
        <dsp:cNvPr id="0" name=""/>
        <dsp:cNvSpPr/>
      </dsp:nvSpPr>
      <dsp:spPr>
        <a:xfrm>
          <a:off x="372873" y="718521"/>
          <a:ext cx="334373" cy="217342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.</a:t>
          </a:r>
          <a:endParaRPr lang="pl-PL" sz="900" kern="1200" dirty="0"/>
        </a:p>
      </dsp:txBody>
      <dsp:txXfrm>
        <a:off x="372873" y="718521"/>
        <a:ext cx="334373" cy="217342"/>
      </dsp:txXfrm>
    </dsp:sp>
    <dsp:sp modelId="{38758396-7A37-4A6B-B154-81D9D57973E3}">
      <dsp:nvSpPr>
        <dsp:cNvPr id="0" name=""/>
        <dsp:cNvSpPr/>
      </dsp:nvSpPr>
      <dsp:spPr>
        <a:xfrm>
          <a:off x="180919" y="108911"/>
          <a:ext cx="718281" cy="718281"/>
        </a:xfrm>
        <a:custGeom>
          <a:avLst/>
          <a:gdLst/>
          <a:ahLst/>
          <a:cxnLst/>
          <a:rect l="0" t="0" r="0" b="0"/>
          <a:pathLst>
            <a:path>
              <a:moveTo>
                <a:pt x="189544" y="675715"/>
              </a:moveTo>
              <a:arcTo wR="359140" hR="359140" stAng="7090739" swAng="2626365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34F-6033-47D9-8D5D-3DB835D2291A}">
      <dsp:nvSpPr>
        <dsp:cNvPr id="0" name=""/>
        <dsp:cNvSpPr/>
      </dsp:nvSpPr>
      <dsp:spPr>
        <a:xfrm>
          <a:off x="13732" y="359380"/>
          <a:ext cx="334373" cy="2173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.</a:t>
          </a:r>
          <a:endParaRPr lang="pl-PL" sz="900" kern="1200" dirty="0"/>
        </a:p>
      </dsp:txBody>
      <dsp:txXfrm>
        <a:off x="13732" y="359380"/>
        <a:ext cx="334373" cy="217342"/>
      </dsp:txXfrm>
    </dsp:sp>
    <dsp:sp modelId="{74752CB3-1854-461D-9458-D70221B2F71C}">
      <dsp:nvSpPr>
        <dsp:cNvPr id="0" name=""/>
        <dsp:cNvSpPr/>
      </dsp:nvSpPr>
      <dsp:spPr>
        <a:xfrm>
          <a:off x="180919" y="108911"/>
          <a:ext cx="718281" cy="718281"/>
        </a:xfrm>
        <a:custGeom>
          <a:avLst/>
          <a:gdLst/>
          <a:ahLst/>
          <a:cxnLst/>
          <a:rect l="0" t="0" r="0" b="0"/>
          <a:pathLst>
            <a:path>
              <a:moveTo>
                <a:pt x="17671" y="247872"/>
              </a:moveTo>
              <a:arcTo wR="359140" hR="359140" stAng="11882896" swAng="2626365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3D9B8-CE5E-48DC-AA60-C7DBAE43959D}">
      <dsp:nvSpPr>
        <dsp:cNvPr id="0" name=""/>
        <dsp:cNvSpPr/>
      </dsp:nvSpPr>
      <dsp:spPr>
        <a:xfrm>
          <a:off x="416599" y="189492"/>
          <a:ext cx="5266632" cy="503546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00392-2DD1-4970-9B35-5515D0B423A4}">
      <dsp:nvSpPr>
        <dsp:cNvPr id="0" name=""/>
        <dsp:cNvSpPr/>
      </dsp:nvSpPr>
      <dsp:spPr>
        <a:xfrm>
          <a:off x="1008098" y="792082"/>
          <a:ext cx="4096562" cy="391675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BC8CC-9534-41A3-B8B8-EB905020FEF2}">
      <dsp:nvSpPr>
        <dsp:cNvPr id="0" name=""/>
        <dsp:cNvSpPr/>
      </dsp:nvSpPr>
      <dsp:spPr>
        <a:xfrm>
          <a:off x="1620312" y="1341849"/>
          <a:ext cx="2926492" cy="279804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1EA69-BAA7-4C59-B9C7-EEB6B6772E71}">
      <dsp:nvSpPr>
        <dsp:cNvPr id="0" name=""/>
        <dsp:cNvSpPr/>
      </dsp:nvSpPr>
      <dsp:spPr>
        <a:xfrm>
          <a:off x="2232246" y="1944215"/>
          <a:ext cx="1755544" cy="167848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82227-A466-4960-8810-0BF7F89687B8}">
      <dsp:nvSpPr>
        <dsp:cNvPr id="0" name=""/>
        <dsp:cNvSpPr/>
      </dsp:nvSpPr>
      <dsp:spPr>
        <a:xfrm>
          <a:off x="2824116" y="2494282"/>
          <a:ext cx="585474" cy="5597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AB16F-C4F9-4DE6-A95E-725A53407331}">
      <dsp:nvSpPr>
        <dsp:cNvPr id="0" name=""/>
        <dsp:cNvSpPr/>
      </dsp:nvSpPr>
      <dsp:spPr>
        <a:xfrm>
          <a:off x="6177371" y="815353"/>
          <a:ext cx="2052228" cy="724573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BENEFICJENT 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6177371" y="815353"/>
        <a:ext cx="2052228" cy="724573"/>
      </dsp:txXfrm>
    </dsp:sp>
    <dsp:sp modelId="{CB2C99F9-7361-4F62-8594-F103BB557C6C}">
      <dsp:nvSpPr>
        <dsp:cNvPr id="0" name=""/>
        <dsp:cNvSpPr/>
      </dsp:nvSpPr>
      <dsp:spPr>
        <a:xfrm>
          <a:off x="5807917" y="1102431"/>
          <a:ext cx="5130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BA0E-A195-4044-B8C8-8871C26D5D81}">
      <dsp:nvSpPr>
        <dsp:cNvPr id="0" name=""/>
        <dsp:cNvSpPr/>
      </dsp:nvSpPr>
      <dsp:spPr>
        <a:xfrm rot="5400000">
          <a:off x="3712696" y="546135"/>
          <a:ext cx="1588929" cy="265691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41214-13A1-44F4-88AC-929E6CD5B49B}">
      <dsp:nvSpPr>
        <dsp:cNvPr id="0" name=""/>
        <dsp:cNvSpPr/>
      </dsp:nvSpPr>
      <dsp:spPr>
        <a:xfrm>
          <a:off x="6177371" y="1581518"/>
          <a:ext cx="2052228" cy="724573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tx1"/>
              </a:solidFill>
            </a:rPr>
            <a:t>RODZINA</a:t>
          </a:r>
          <a:endParaRPr lang="pl-PL" sz="2200" b="1" kern="1200" dirty="0">
            <a:solidFill>
              <a:schemeClr val="tx1"/>
            </a:solidFill>
          </a:endParaRPr>
        </a:p>
      </dsp:txBody>
      <dsp:txXfrm>
        <a:off x="6177371" y="1581518"/>
        <a:ext cx="2052228" cy="724573"/>
      </dsp:txXfrm>
    </dsp:sp>
    <dsp:sp modelId="{3007159D-7255-46A0-AB05-23F3A2B624F0}">
      <dsp:nvSpPr>
        <dsp:cNvPr id="0" name=""/>
        <dsp:cNvSpPr/>
      </dsp:nvSpPr>
      <dsp:spPr>
        <a:xfrm>
          <a:off x="5807917" y="1868596"/>
          <a:ext cx="5130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14130-F048-491B-99B9-F375B0122943}">
      <dsp:nvSpPr>
        <dsp:cNvPr id="0" name=""/>
        <dsp:cNvSpPr/>
      </dsp:nvSpPr>
      <dsp:spPr>
        <a:xfrm rot="5400000">
          <a:off x="4386906" y="1240053"/>
          <a:ext cx="802293" cy="206658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209EE-8E94-4B53-93E9-BED4A14E0A3B}">
      <dsp:nvSpPr>
        <dsp:cNvPr id="0" name=""/>
        <dsp:cNvSpPr/>
      </dsp:nvSpPr>
      <dsp:spPr>
        <a:xfrm>
          <a:off x="6177371" y="2347684"/>
          <a:ext cx="2052228" cy="72457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TERAPEUCI</a:t>
          </a:r>
          <a:endParaRPr lang="pl-PL" sz="2200" b="1" kern="1200" dirty="0"/>
        </a:p>
      </dsp:txBody>
      <dsp:txXfrm>
        <a:off x="6177371" y="2347684"/>
        <a:ext cx="2052228" cy="724573"/>
      </dsp:txXfrm>
    </dsp:sp>
    <dsp:sp modelId="{7910C0A0-30A4-4DBD-A53B-593DF583F79B}">
      <dsp:nvSpPr>
        <dsp:cNvPr id="0" name=""/>
        <dsp:cNvSpPr/>
      </dsp:nvSpPr>
      <dsp:spPr>
        <a:xfrm>
          <a:off x="5807917" y="2634761"/>
          <a:ext cx="5130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83875-BFC2-41F0-869B-CD02B37FAA02}">
      <dsp:nvSpPr>
        <dsp:cNvPr id="0" name=""/>
        <dsp:cNvSpPr/>
      </dsp:nvSpPr>
      <dsp:spPr>
        <a:xfrm rot="5400000">
          <a:off x="5082729" y="1840378"/>
          <a:ext cx="45727" cy="169356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23A98-B245-43D4-979B-66EF0E1F4004}">
      <dsp:nvSpPr>
        <dsp:cNvPr id="0" name=""/>
        <dsp:cNvSpPr/>
      </dsp:nvSpPr>
      <dsp:spPr>
        <a:xfrm>
          <a:off x="6177371" y="3097431"/>
          <a:ext cx="2052228" cy="72457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1"/>
              </a:solidFill>
            </a:rPr>
            <a:t>ZARZĄDZAJĄCY</a:t>
          </a:r>
          <a:endParaRPr lang="pl-PL" sz="2200" b="1" kern="1200" dirty="0">
            <a:solidFill>
              <a:schemeClr val="bg1"/>
            </a:solidFill>
          </a:endParaRPr>
        </a:p>
      </dsp:txBody>
      <dsp:txXfrm>
        <a:off x="6177371" y="3097431"/>
        <a:ext cx="2052228" cy="724573"/>
      </dsp:txXfrm>
    </dsp:sp>
    <dsp:sp modelId="{FC86C401-4FCD-4679-ACC5-698166890FC2}">
      <dsp:nvSpPr>
        <dsp:cNvPr id="0" name=""/>
        <dsp:cNvSpPr/>
      </dsp:nvSpPr>
      <dsp:spPr>
        <a:xfrm>
          <a:off x="5807917" y="3384508"/>
          <a:ext cx="5130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169DD-E12D-44DE-990C-1784096B1397}">
      <dsp:nvSpPr>
        <dsp:cNvPr id="0" name=""/>
        <dsp:cNvSpPr/>
      </dsp:nvSpPr>
      <dsp:spPr>
        <a:xfrm rot="5400000">
          <a:off x="5299536" y="2775702"/>
          <a:ext cx="45724" cy="126307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AC3A6-4721-4234-8ACE-36D405D53B38}">
      <dsp:nvSpPr>
        <dsp:cNvPr id="0" name=""/>
        <dsp:cNvSpPr/>
      </dsp:nvSpPr>
      <dsp:spPr>
        <a:xfrm>
          <a:off x="6177371" y="3825288"/>
          <a:ext cx="2052228" cy="72457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>
              <a:solidFill>
                <a:schemeClr val="bg1"/>
              </a:solidFill>
            </a:rPr>
            <a:t>POLITYCY</a:t>
          </a:r>
          <a:endParaRPr lang="pl-PL" sz="2200" b="1" kern="1200" dirty="0">
            <a:solidFill>
              <a:schemeClr val="bg1"/>
            </a:solidFill>
          </a:endParaRPr>
        </a:p>
      </dsp:txBody>
      <dsp:txXfrm>
        <a:off x="6177371" y="3825288"/>
        <a:ext cx="2052228" cy="724573"/>
      </dsp:txXfrm>
    </dsp:sp>
    <dsp:sp modelId="{B7585D38-C866-450D-9AAB-4303D85649ED}">
      <dsp:nvSpPr>
        <dsp:cNvPr id="0" name=""/>
        <dsp:cNvSpPr/>
      </dsp:nvSpPr>
      <dsp:spPr>
        <a:xfrm>
          <a:off x="5807917" y="4112365"/>
          <a:ext cx="5130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4167C-53CA-4607-B62A-7FD1015D1019}">
      <dsp:nvSpPr>
        <dsp:cNvPr id="0" name=""/>
        <dsp:cNvSpPr/>
      </dsp:nvSpPr>
      <dsp:spPr>
        <a:xfrm rot="5400000">
          <a:off x="5269227" y="3526091"/>
          <a:ext cx="59205" cy="121593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6E89C-3C68-46A4-91D0-82961DEDA578}">
      <dsp:nvSpPr>
        <dsp:cNvPr id="0" name=""/>
        <dsp:cNvSpPr/>
      </dsp:nvSpPr>
      <dsp:spPr>
        <a:xfrm>
          <a:off x="991463" y="396"/>
          <a:ext cx="393336" cy="393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 dirty="0"/>
        </a:p>
      </dsp:txBody>
      <dsp:txXfrm>
        <a:off x="991463" y="396"/>
        <a:ext cx="393336" cy="393336"/>
      </dsp:txXfrm>
    </dsp:sp>
    <dsp:sp modelId="{16624E7C-00FE-41F4-BE0D-55D7AE058957}">
      <dsp:nvSpPr>
        <dsp:cNvPr id="0" name=""/>
        <dsp:cNvSpPr/>
      </dsp:nvSpPr>
      <dsp:spPr>
        <a:xfrm rot="1080000">
          <a:off x="1413823" y="220977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">
        <a:off x="1413823" y="220977"/>
        <a:ext cx="104370" cy="132751"/>
      </dsp:txXfrm>
    </dsp:sp>
    <dsp:sp modelId="{7B538DD8-3361-49BB-BF90-61ACCD62D280}">
      <dsp:nvSpPr>
        <dsp:cNvPr id="0" name=""/>
        <dsp:cNvSpPr/>
      </dsp:nvSpPr>
      <dsp:spPr>
        <a:xfrm>
          <a:off x="1552835" y="182797"/>
          <a:ext cx="393336" cy="393336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1552835" y="182797"/>
        <a:ext cx="393336" cy="393336"/>
      </dsp:txXfrm>
    </dsp:sp>
    <dsp:sp modelId="{4814EF4A-F53F-4131-8E36-072D8A90CD2F}">
      <dsp:nvSpPr>
        <dsp:cNvPr id="0" name=""/>
        <dsp:cNvSpPr/>
      </dsp:nvSpPr>
      <dsp:spPr>
        <a:xfrm rot="3240000">
          <a:off x="1869056" y="549466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3240000">
        <a:off x="1869056" y="549466"/>
        <a:ext cx="104370" cy="132751"/>
      </dsp:txXfrm>
    </dsp:sp>
    <dsp:sp modelId="{57FADB22-4573-47BE-A5BA-99790AFB5B59}">
      <dsp:nvSpPr>
        <dsp:cNvPr id="0" name=""/>
        <dsp:cNvSpPr/>
      </dsp:nvSpPr>
      <dsp:spPr>
        <a:xfrm>
          <a:off x="1899782" y="660329"/>
          <a:ext cx="393336" cy="39333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1899782" y="660329"/>
        <a:ext cx="393336" cy="393336"/>
      </dsp:txXfrm>
    </dsp:sp>
    <dsp:sp modelId="{668E29B1-9ECF-49F2-B142-D8FFE3228139}">
      <dsp:nvSpPr>
        <dsp:cNvPr id="0" name=""/>
        <dsp:cNvSpPr/>
      </dsp:nvSpPr>
      <dsp:spPr>
        <a:xfrm rot="5400000">
          <a:off x="2044265" y="1082798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5400000">
        <a:off x="2044265" y="1082798"/>
        <a:ext cx="104370" cy="132751"/>
      </dsp:txXfrm>
    </dsp:sp>
    <dsp:sp modelId="{19267999-3877-42EB-89EA-E8B6846A9ABC}">
      <dsp:nvSpPr>
        <dsp:cNvPr id="0" name=""/>
        <dsp:cNvSpPr/>
      </dsp:nvSpPr>
      <dsp:spPr>
        <a:xfrm>
          <a:off x="1899782" y="1250590"/>
          <a:ext cx="393336" cy="39333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1899782" y="1250590"/>
        <a:ext cx="393336" cy="393336"/>
      </dsp:txXfrm>
    </dsp:sp>
    <dsp:sp modelId="{B3500AC3-1C1E-40F0-904A-CACDC8CDBE48}">
      <dsp:nvSpPr>
        <dsp:cNvPr id="0" name=""/>
        <dsp:cNvSpPr/>
      </dsp:nvSpPr>
      <dsp:spPr>
        <a:xfrm rot="7560000">
          <a:off x="1872528" y="1617259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7560000">
        <a:off x="1872528" y="1617259"/>
        <a:ext cx="104370" cy="132751"/>
      </dsp:txXfrm>
    </dsp:sp>
    <dsp:sp modelId="{324B798D-1DCD-4991-A88E-7B59108710FF}">
      <dsp:nvSpPr>
        <dsp:cNvPr id="0" name=""/>
        <dsp:cNvSpPr/>
      </dsp:nvSpPr>
      <dsp:spPr>
        <a:xfrm>
          <a:off x="1552835" y="1728121"/>
          <a:ext cx="393336" cy="3933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1552835" y="1728121"/>
        <a:ext cx="393336" cy="393336"/>
      </dsp:txXfrm>
    </dsp:sp>
    <dsp:sp modelId="{DC8024CA-ECFD-4D11-A2FA-7025A6950AF6}">
      <dsp:nvSpPr>
        <dsp:cNvPr id="0" name=""/>
        <dsp:cNvSpPr/>
      </dsp:nvSpPr>
      <dsp:spPr>
        <a:xfrm rot="9720000">
          <a:off x="1419442" y="1948702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9720000">
        <a:off x="1419442" y="1948702"/>
        <a:ext cx="104370" cy="132751"/>
      </dsp:txXfrm>
    </dsp:sp>
    <dsp:sp modelId="{E76978EE-D881-4597-8BA3-6C0AAFD5864B}">
      <dsp:nvSpPr>
        <dsp:cNvPr id="0" name=""/>
        <dsp:cNvSpPr/>
      </dsp:nvSpPr>
      <dsp:spPr>
        <a:xfrm>
          <a:off x="991463" y="1910522"/>
          <a:ext cx="393336" cy="393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991463" y="1910522"/>
        <a:ext cx="393336" cy="393336"/>
      </dsp:txXfrm>
    </dsp:sp>
    <dsp:sp modelId="{0D108A8A-BA13-4725-B67D-46984D9991E1}">
      <dsp:nvSpPr>
        <dsp:cNvPr id="0" name=""/>
        <dsp:cNvSpPr/>
      </dsp:nvSpPr>
      <dsp:spPr>
        <a:xfrm rot="11880000">
          <a:off x="858070" y="1950527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1880000">
        <a:off x="858070" y="1950527"/>
        <a:ext cx="104370" cy="132751"/>
      </dsp:txXfrm>
    </dsp:sp>
    <dsp:sp modelId="{3C7564D6-81A8-4A42-84CF-250F84C93295}">
      <dsp:nvSpPr>
        <dsp:cNvPr id="0" name=""/>
        <dsp:cNvSpPr/>
      </dsp:nvSpPr>
      <dsp:spPr>
        <a:xfrm>
          <a:off x="430091" y="1728121"/>
          <a:ext cx="393336" cy="393336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 dirty="0"/>
        </a:p>
      </dsp:txBody>
      <dsp:txXfrm>
        <a:off x="430091" y="1728121"/>
        <a:ext cx="393336" cy="393336"/>
      </dsp:txXfrm>
    </dsp:sp>
    <dsp:sp modelId="{5F300797-671B-4758-A61B-7096BD1E087D}">
      <dsp:nvSpPr>
        <dsp:cNvPr id="0" name=""/>
        <dsp:cNvSpPr/>
      </dsp:nvSpPr>
      <dsp:spPr>
        <a:xfrm rot="14040000">
          <a:off x="402837" y="1622038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4040000">
        <a:off x="402837" y="1622038"/>
        <a:ext cx="104370" cy="132751"/>
      </dsp:txXfrm>
    </dsp:sp>
    <dsp:sp modelId="{C748583B-1062-42FA-940A-1FEECE76ECDD}">
      <dsp:nvSpPr>
        <dsp:cNvPr id="0" name=""/>
        <dsp:cNvSpPr/>
      </dsp:nvSpPr>
      <dsp:spPr>
        <a:xfrm>
          <a:off x="83144" y="1250590"/>
          <a:ext cx="393336" cy="39333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 dirty="0"/>
        </a:p>
      </dsp:txBody>
      <dsp:txXfrm>
        <a:off x="83144" y="1250590"/>
        <a:ext cx="393336" cy="393336"/>
      </dsp:txXfrm>
    </dsp:sp>
    <dsp:sp modelId="{E30211D3-406C-4465-90BC-8B29F6EC67EA}">
      <dsp:nvSpPr>
        <dsp:cNvPr id="0" name=""/>
        <dsp:cNvSpPr/>
      </dsp:nvSpPr>
      <dsp:spPr>
        <a:xfrm rot="16200000">
          <a:off x="227628" y="1088706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6200000">
        <a:off x="227628" y="1088706"/>
        <a:ext cx="104370" cy="132751"/>
      </dsp:txXfrm>
    </dsp:sp>
    <dsp:sp modelId="{45106DD9-19B8-46D7-9CCE-4C49FA34627A}">
      <dsp:nvSpPr>
        <dsp:cNvPr id="0" name=""/>
        <dsp:cNvSpPr/>
      </dsp:nvSpPr>
      <dsp:spPr>
        <a:xfrm>
          <a:off x="83144" y="660329"/>
          <a:ext cx="393336" cy="393336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 dirty="0"/>
        </a:p>
      </dsp:txBody>
      <dsp:txXfrm>
        <a:off x="83144" y="660329"/>
        <a:ext cx="393336" cy="393336"/>
      </dsp:txXfrm>
    </dsp:sp>
    <dsp:sp modelId="{C528EE5E-A2F1-4F1D-BD52-30AE819FEB17}">
      <dsp:nvSpPr>
        <dsp:cNvPr id="0" name=""/>
        <dsp:cNvSpPr/>
      </dsp:nvSpPr>
      <dsp:spPr>
        <a:xfrm rot="18360000">
          <a:off x="399365" y="554245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8360000">
        <a:off x="399365" y="554245"/>
        <a:ext cx="104370" cy="132751"/>
      </dsp:txXfrm>
    </dsp:sp>
    <dsp:sp modelId="{A8DB4A41-8B87-4CF5-ABAE-421AB91036C6}">
      <dsp:nvSpPr>
        <dsp:cNvPr id="0" name=""/>
        <dsp:cNvSpPr/>
      </dsp:nvSpPr>
      <dsp:spPr>
        <a:xfrm>
          <a:off x="430091" y="182797"/>
          <a:ext cx="393336" cy="3933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 dirty="0"/>
        </a:p>
      </dsp:txBody>
      <dsp:txXfrm>
        <a:off x="430091" y="182797"/>
        <a:ext cx="393336" cy="393336"/>
      </dsp:txXfrm>
    </dsp:sp>
    <dsp:sp modelId="{F46CAC4F-8D86-48C6-A6CD-992C09B05E53}">
      <dsp:nvSpPr>
        <dsp:cNvPr id="0" name=""/>
        <dsp:cNvSpPr/>
      </dsp:nvSpPr>
      <dsp:spPr>
        <a:xfrm rot="20520000">
          <a:off x="852451" y="222802"/>
          <a:ext cx="104370" cy="1327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0520000">
        <a:off x="852451" y="222802"/>
        <a:ext cx="104370" cy="13275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0DBD6E-B8DE-48AA-9E07-E42A54C853DE}">
      <dsp:nvSpPr>
        <dsp:cNvPr id="0" name=""/>
        <dsp:cNvSpPr/>
      </dsp:nvSpPr>
      <dsp:spPr>
        <a:xfrm>
          <a:off x="2128431" y="383449"/>
          <a:ext cx="3750893" cy="1884377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 smtClean="0"/>
            <a:t>OCHRONA ZDROWIA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l-PL" sz="1600" b="1" kern="1200" dirty="0" smtClean="0"/>
        </a:p>
      </dsp:txBody>
      <dsp:txXfrm>
        <a:off x="2561226" y="637115"/>
        <a:ext cx="2885302" cy="597927"/>
      </dsp:txXfrm>
    </dsp:sp>
    <dsp:sp modelId="{AB5F4A98-8C2A-4AB6-8FBE-10158292F30C}">
      <dsp:nvSpPr>
        <dsp:cNvPr id="0" name=""/>
        <dsp:cNvSpPr/>
      </dsp:nvSpPr>
      <dsp:spPr>
        <a:xfrm>
          <a:off x="3695931" y="1387143"/>
          <a:ext cx="3983596" cy="1902878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OPARCIE SPOŁECZNE</a:t>
          </a:r>
        </a:p>
      </dsp:txBody>
      <dsp:txXfrm>
        <a:off x="5840944" y="1606706"/>
        <a:ext cx="1532152" cy="1463752"/>
      </dsp:txXfrm>
    </dsp:sp>
    <dsp:sp modelId="{951888FC-5252-430C-8A8B-47938C76A4DE}">
      <dsp:nvSpPr>
        <dsp:cNvPr id="0" name=""/>
        <dsp:cNvSpPr/>
      </dsp:nvSpPr>
      <dsp:spPr>
        <a:xfrm>
          <a:off x="2664302" y="2304259"/>
          <a:ext cx="3001801" cy="1797421"/>
        </a:xfrm>
        <a:prstGeom prst="ellipse">
          <a:avLst/>
        </a:prstGeom>
        <a:gradFill flip="none" rotWithShape="1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AKTYWIZAJCA ZAWODOWA</a:t>
          </a:r>
          <a:endParaRPr lang="pl-PL" sz="2000" b="1" kern="1200" dirty="0">
            <a:solidFill>
              <a:schemeClr val="tx1"/>
            </a:solidFill>
          </a:endParaRPr>
        </a:p>
      </dsp:txBody>
      <dsp:txXfrm>
        <a:off x="3010664" y="3289384"/>
        <a:ext cx="2309078" cy="570335"/>
      </dsp:txXfrm>
    </dsp:sp>
    <dsp:sp modelId="{F56772BA-0D52-422C-9F51-0963C21AAF17}">
      <dsp:nvSpPr>
        <dsp:cNvPr id="0" name=""/>
        <dsp:cNvSpPr/>
      </dsp:nvSpPr>
      <dsp:spPr>
        <a:xfrm>
          <a:off x="1164914" y="1289955"/>
          <a:ext cx="4021512" cy="1856054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EDUKACJA</a:t>
          </a:r>
        </a:p>
      </dsp:txBody>
      <dsp:txXfrm>
        <a:off x="1474261" y="1504115"/>
        <a:ext cx="1546735" cy="1427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A141-0F14-49F0-9383-A607D9495F13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ACF0D-9088-4713-A37A-47E55FDDA5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FB216-9CC1-4D81-B857-96866F941849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394E65-7E02-4887-92F6-F1F69C62A7ED}" type="slidenum">
              <a:rPr lang="pl-PL" smtClean="0"/>
              <a:pPr/>
              <a:t>32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0E2232-FAA2-4D4B-BC30-CACF8C255F81}" type="slidenum">
              <a:rPr lang="pl-PL" smtClean="0"/>
              <a:pPr/>
              <a:t>33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0442-DE04-4333-98B9-077D84AC3F28}" type="datetimeFigureOut">
              <a:rPr lang="pl-PL" smtClean="0"/>
              <a:pPr/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4B75-32D3-4A7F-AF63-7D59D3D63D4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72808" cy="114300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2060"/>
                </a:solidFill>
              </a:rPr>
              <a:t>Marszałek Województwa Podkarpackiego</a:t>
            </a: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936104" cy="11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95536" y="1556792"/>
            <a:ext cx="828092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PODKARPACKIE FORUM ZDROWIA PSYCHICZNEGO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800" b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„Metodologia tworzenia lokalnego programu ochrony zdrowia psychicznego”</a:t>
            </a:r>
            <a:endParaRPr lang="pl-PL" sz="32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Rzeszów, </a:t>
            </a:r>
            <a:r>
              <a:rPr lang="pl-PL" sz="24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28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listopada 2017 r. </a:t>
            </a:r>
            <a:r>
              <a:rPr kumimoji="0" lang="pl-PL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 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395536" y="1772816"/>
            <a:ext cx="8424936" cy="1944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1/ wspieranie rozwoju dzieci i młodzieży przez poradnie psychologiczno-pedagogiczne przez udzielanie dzieciom i młodzieży oraz rodzicom pomocy </a:t>
            </a:r>
            <a:r>
              <a:rPr lang="pl-PL" sz="2400" dirty="0" err="1" smtClean="0">
                <a:solidFill>
                  <a:schemeClr val="tx1"/>
                </a:solidFill>
              </a:rPr>
              <a:t>psychologiczno­pedagogiczne</a:t>
            </a:r>
            <a:r>
              <a:rPr lang="pl-PL" sz="2400" dirty="0" smtClean="0">
                <a:solidFill>
                  <a:schemeClr val="tx1"/>
                </a:solidFill>
              </a:rPr>
              <a:t>j;</a:t>
            </a:r>
          </a:p>
          <a:p>
            <a:pPr algn="ctr"/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39552" y="332656"/>
            <a:ext cx="7920880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ZADANIE JEDNOSTEK SAMORZĄDU TERYTORIALNEGO</a:t>
            </a:r>
          </a:p>
          <a:p>
            <a:pPr algn="ctr"/>
            <a:r>
              <a:rPr lang="pl-PL" sz="2000" b="1" dirty="0" smtClean="0"/>
              <a:t>UDZIELANIE WSPARCIA PSYCHOLOGICZNO-PEDAGOGICZNEGO UCZNIOM, RODZICOM I NAUCZYCIELOM </a:t>
            </a:r>
            <a:endParaRPr lang="pl-PL" sz="20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95536" y="4293096"/>
            <a:ext cx="8424936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2/ udzielanie pomocy psychologiczno-pedagogicznej dzieciom i młodzieży w przedszkolach, szkołach i placówkach.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323528" y="1412776"/>
            <a:ext cx="8496944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chemeClr val="tx1"/>
                </a:solidFill>
              </a:rPr>
              <a:t>1/ </a:t>
            </a:r>
            <a:r>
              <a:rPr lang="pl-PL" b="1" dirty="0" smtClean="0">
                <a:solidFill>
                  <a:schemeClr val="tx1"/>
                </a:solidFill>
              </a:rPr>
              <a:t>powołanie lub kontynuacja działania lokalnego zespołu koordynującego realizację Programu</a:t>
            </a:r>
            <a:r>
              <a:rPr lang="pl-PL" dirty="0" smtClean="0">
                <a:solidFill>
                  <a:schemeClr val="tx1"/>
                </a:solidFill>
              </a:rPr>
              <a:t>; skład zespołu ustala się w sposób zapewniający właściwą reprezentację samorządu powiatu lub gminy, placówek realizujących zadania z zakresu ochrony zdrowia psychicznego, pozarządowych organizacji samopomocowych; zarząd powiatu zapewni działaniom zespołu niezbędną pomoc administracyjną;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23528" y="260648"/>
            <a:ext cx="8496944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ZADANIE POWIATU                                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SKOORDYNOWANIE DOSTĘPNYCH FORM OPIEKI I POMOCY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/>
        </p:nvGraphicFramePr>
        <p:xfrm>
          <a:off x="323528" y="332656"/>
          <a:ext cx="108012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323528" y="3068960"/>
            <a:ext cx="8496944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chemeClr val="tx1"/>
                </a:solidFill>
              </a:rPr>
              <a:t>2/ </a:t>
            </a:r>
            <a:r>
              <a:rPr lang="pl-PL" b="1" dirty="0" smtClean="0">
                <a:solidFill>
                  <a:schemeClr val="tx1"/>
                </a:solidFill>
              </a:rPr>
              <a:t>opracowanie lub aktualizacja lokalnego programu ochrony zdrowia psychicznego</a:t>
            </a:r>
            <a:r>
              <a:rPr lang="pl-PL" dirty="0" smtClean="0">
                <a:solidFill>
                  <a:schemeClr val="tx1"/>
                </a:solidFill>
              </a:rPr>
              <a:t>, zawierającego szczegółowy plan zapewnienia mieszkańcom koordynowanych, medycznych i społecznych świadczeń CZP;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23528" y="4365104"/>
            <a:ext cx="8496944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chemeClr val="tx1"/>
                </a:solidFill>
              </a:rPr>
              <a:t>3/ </a:t>
            </a:r>
            <a:r>
              <a:rPr lang="pl-PL" b="1" dirty="0" smtClean="0">
                <a:solidFill>
                  <a:schemeClr val="tx1"/>
                </a:solidFill>
              </a:rPr>
              <a:t>realizacja, koordynowanie i monitorowanie lokalnego programu ochrony zdrowia psychicznego</a:t>
            </a:r>
            <a:r>
              <a:rPr lang="pl-PL" dirty="0" smtClean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23528" y="5373216"/>
            <a:ext cx="8496944" cy="12687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dirty="0" smtClean="0">
                <a:solidFill>
                  <a:schemeClr val="tx1"/>
                </a:solidFill>
              </a:rPr>
              <a:t>4/ </a:t>
            </a:r>
            <a:r>
              <a:rPr lang="pl-PL" b="1" dirty="0" smtClean="0">
                <a:solidFill>
                  <a:schemeClr val="tx1"/>
                </a:solidFill>
              </a:rPr>
              <a:t>przygotowanie i udostępnienie </a:t>
            </a:r>
            <a:r>
              <a:rPr lang="pl-PL" dirty="0" smtClean="0">
                <a:solidFill>
                  <a:schemeClr val="tx1"/>
                </a:solidFill>
              </a:rPr>
              <a:t>mieszkańcom oraz samorządowi województwa </a:t>
            </a:r>
            <a:r>
              <a:rPr lang="pl-PL" b="1" dirty="0" smtClean="0">
                <a:solidFill>
                  <a:schemeClr val="tx1"/>
                </a:solidFill>
              </a:rPr>
              <a:t>aktualizowanego corocznie przewodnika informującego o lokalnie dostępnych formach opieki zdrowotnej, pomocy społecznej i aktywizacji zawodowej dla </a:t>
            </a:r>
            <a:r>
              <a:rPr lang="pl-PL" b="1" dirty="0" err="1" smtClean="0">
                <a:solidFill>
                  <a:schemeClr val="tx1"/>
                </a:solidFill>
              </a:rPr>
              <a:t>osób</a:t>
            </a:r>
            <a:r>
              <a:rPr lang="pl-PL" b="1" dirty="0" smtClean="0">
                <a:solidFill>
                  <a:schemeClr val="tx1"/>
                </a:solidFill>
              </a:rPr>
              <a:t> z zaburzeniami psychicznymi</a:t>
            </a:r>
            <a:r>
              <a:rPr lang="pl-PL" dirty="0" smtClean="0">
                <a:solidFill>
                  <a:schemeClr val="tx1"/>
                </a:solidFill>
              </a:rPr>
              <a:t> (w wersji papierowej lub elektronicznej).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dkarpacie powia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6607" y="131445"/>
            <a:ext cx="5983745" cy="6726556"/>
          </a:xfrm>
        </p:spPr>
      </p:pic>
      <p:sp>
        <p:nvSpPr>
          <p:cNvPr id="5" name="pole tekstowe 4"/>
          <p:cNvSpPr txBox="1"/>
          <p:nvPr/>
        </p:nvSpPr>
        <p:spPr>
          <a:xfrm>
            <a:off x="3203848" y="7647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48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75856" y="41490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47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88024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27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932040" y="54452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22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31840" y="134076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53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7585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7605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74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499992" y="14127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67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263691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80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444208" y="23488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56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21328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70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47864" y="20608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9593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66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851920" y="227687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168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339752" y="198884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136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644008" y="4869160"/>
            <a:ext cx="70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LESKO</a:t>
            </a:r>
            <a:endParaRPr lang="pl-PL" sz="16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275856" y="450912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112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580112" y="299695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121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195736" y="314096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135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4067944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95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059832" y="29249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74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292080" y="249289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78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555776" y="450912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115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851920" y="263691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187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995936" y="83671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108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5580112" y="38610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1979712" y="5842337"/>
            <a:ext cx="5595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Ludność faktycznie mieszkająca w powiatach /tyś./</a:t>
            </a:r>
          </a:p>
          <a:p>
            <a:r>
              <a:rPr lang="pl-PL" sz="2000" b="1" dirty="0" smtClean="0"/>
              <a:t> na terenie województwa podkarpackiego</a:t>
            </a:r>
            <a:endParaRPr lang="pl-PL" sz="2000" b="1" dirty="0"/>
          </a:p>
          <a:p>
            <a:r>
              <a:rPr lang="pl-PL" sz="2000" b="1" dirty="0" smtClean="0"/>
              <a:t>Stan na 31 XII 2016</a:t>
            </a:r>
            <a:endParaRPr lang="pl-PL" sz="2000" b="1" dirty="0"/>
          </a:p>
        </p:txBody>
      </p:sp>
      <p:sp>
        <p:nvSpPr>
          <p:cNvPr id="33" name="Elipsa 32"/>
          <p:cNvSpPr/>
          <p:nvPr/>
        </p:nvSpPr>
        <p:spPr>
          <a:xfrm>
            <a:off x="2267744" y="278092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3"/>
          <p:cNvSpPr/>
          <p:nvPr/>
        </p:nvSpPr>
        <p:spPr>
          <a:xfrm>
            <a:off x="5508104" y="422108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067944" y="314096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5148064" y="220486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4427984" y="76470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3563888" y="148478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6084168" y="306896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2771800" y="414908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5724128" y="62068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5724128" y="98072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4211960" y="3356992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Elipsa 45"/>
          <p:cNvSpPr/>
          <p:nvPr/>
        </p:nvSpPr>
        <p:spPr>
          <a:xfrm>
            <a:off x="6372200" y="3068960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Elipsa 46"/>
          <p:cNvSpPr/>
          <p:nvPr/>
        </p:nvSpPr>
        <p:spPr>
          <a:xfrm>
            <a:off x="4716016" y="764704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Elipsa 47"/>
          <p:cNvSpPr/>
          <p:nvPr/>
        </p:nvSpPr>
        <p:spPr>
          <a:xfrm>
            <a:off x="3707904" y="429309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355976" y="314096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3851920" y="1484784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2483768" y="4149080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Elipsa 51"/>
          <p:cNvSpPr/>
          <p:nvPr/>
        </p:nvSpPr>
        <p:spPr>
          <a:xfrm>
            <a:off x="5220072" y="5085184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5796136" y="422108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4427984" y="422108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Elipsa 54"/>
          <p:cNvSpPr/>
          <p:nvPr/>
        </p:nvSpPr>
        <p:spPr>
          <a:xfrm>
            <a:off x="6012160" y="393305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ole tekstowe 55"/>
          <p:cNvSpPr txBox="1"/>
          <p:nvPr/>
        </p:nvSpPr>
        <p:spPr>
          <a:xfrm>
            <a:off x="5940152" y="548680"/>
            <a:ext cx="239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ODDZIAŁA CAŁODOBOWY</a:t>
            </a:r>
            <a:endParaRPr lang="pl-PL" sz="1600" b="1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6012160" y="908720"/>
            <a:ext cx="174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ODDZIAŁ DZIENNY</a:t>
            </a:r>
            <a:endParaRPr lang="pl-PL" sz="1600" b="1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4427984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OPIEKA PSYCHIATRYCZNA 2017</a:t>
            </a:r>
            <a:endParaRPr lang="pl-PL" b="1" dirty="0"/>
          </a:p>
        </p:txBody>
      </p:sp>
      <p:sp>
        <p:nvSpPr>
          <p:cNvPr id="59" name="Elipsa 58"/>
          <p:cNvSpPr/>
          <p:nvPr/>
        </p:nvSpPr>
        <p:spPr>
          <a:xfrm>
            <a:off x="2555776" y="278092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3779912" y="213285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Elipsa 60"/>
          <p:cNvSpPr/>
          <p:nvPr/>
        </p:nvSpPr>
        <p:spPr>
          <a:xfrm>
            <a:off x="5724128" y="141277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6012160" y="1340768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ZLŚ</a:t>
            </a:r>
            <a:endParaRPr lang="pl-PL" sz="1600" b="1" dirty="0"/>
          </a:p>
        </p:txBody>
      </p:sp>
      <p:sp>
        <p:nvSpPr>
          <p:cNvPr id="63" name="Elipsa 62"/>
          <p:cNvSpPr/>
          <p:nvPr/>
        </p:nvSpPr>
        <p:spPr>
          <a:xfrm>
            <a:off x="4716016" y="422108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5652120" y="443711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Elipsa 64"/>
          <p:cNvSpPr/>
          <p:nvPr/>
        </p:nvSpPr>
        <p:spPr>
          <a:xfrm>
            <a:off x="4427984" y="350100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Elipsa 65"/>
          <p:cNvSpPr/>
          <p:nvPr/>
        </p:nvSpPr>
        <p:spPr>
          <a:xfrm>
            <a:off x="4499992" y="3429000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4067944" y="2132856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4572000" y="3356992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6228184" y="3284984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Elipsa 69"/>
          <p:cNvSpPr/>
          <p:nvPr/>
        </p:nvSpPr>
        <p:spPr>
          <a:xfrm>
            <a:off x="3707904" y="170080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3707904" y="227687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6876256" y="2492896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Elipsa 72"/>
          <p:cNvSpPr/>
          <p:nvPr/>
        </p:nvSpPr>
        <p:spPr>
          <a:xfrm>
            <a:off x="5004048" y="479715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3779912" y="4653136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Elipsa 74"/>
          <p:cNvSpPr/>
          <p:nvPr/>
        </p:nvSpPr>
        <p:spPr>
          <a:xfrm>
            <a:off x="2627784" y="3933056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Elipsa 75"/>
          <p:cNvSpPr/>
          <p:nvPr/>
        </p:nvSpPr>
        <p:spPr>
          <a:xfrm>
            <a:off x="5940152" y="3284984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Elipsa 76"/>
          <p:cNvSpPr/>
          <p:nvPr/>
        </p:nvSpPr>
        <p:spPr>
          <a:xfrm>
            <a:off x="2699792" y="263691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4139952" y="3861048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Elipsa 78"/>
          <p:cNvSpPr/>
          <p:nvPr/>
        </p:nvSpPr>
        <p:spPr>
          <a:xfrm>
            <a:off x="4427984" y="515719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Elipsa 79"/>
          <p:cNvSpPr/>
          <p:nvPr/>
        </p:nvSpPr>
        <p:spPr>
          <a:xfrm>
            <a:off x="3491880" y="1412776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Elipsa 80"/>
          <p:cNvSpPr/>
          <p:nvPr/>
        </p:nvSpPr>
        <p:spPr>
          <a:xfrm>
            <a:off x="4644008" y="2420888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Elipsa 81"/>
          <p:cNvSpPr/>
          <p:nvPr/>
        </p:nvSpPr>
        <p:spPr>
          <a:xfrm>
            <a:off x="3995936" y="335699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3419872" y="3068960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Elipsa 83"/>
          <p:cNvSpPr/>
          <p:nvPr/>
        </p:nvSpPr>
        <p:spPr>
          <a:xfrm>
            <a:off x="5292080" y="2708920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5" name="Elipsa 84"/>
          <p:cNvSpPr/>
          <p:nvPr/>
        </p:nvSpPr>
        <p:spPr>
          <a:xfrm>
            <a:off x="6084168" y="3645024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5436096" y="443711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Elipsa 86"/>
          <p:cNvSpPr/>
          <p:nvPr/>
        </p:nvSpPr>
        <p:spPr>
          <a:xfrm>
            <a:off x="3563888" y="83671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3635896" y="3645024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Elipsa 88"/>
          <p:cNvSpPr/>
          <p:nvPr/>
        </p:nvSpPr>
        <p:spPr>
          <a:xfrm>
            <a:off x="4499992" y="980728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Elipsa 89"/>
          <p:cNvSpPr/>
          <p:nvPr/>
        </p:nvSpPr>
        <p:spPr>
          <a:xfrm>
            <a:off x="2987824" y="3140968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5724128" y="1844824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ole tekstowe 91"/>
          <p:cNvSpPr txBox="1"/>
          <p:nvPr/>
        </p:nvSpPr>
        <p:spPr>
          <a:xfrm>
            <a:off x="5940152" y="1700808"/>
            <a:ext cx="59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PZP </a:t>
            </a:r>
            <a:endParaRPr lang="pl-PL" b="1" dirty="0"/>
          </a:p>
        </p:txBody>
      </p:sp>
      <p:sp>
        <p:nvSpPr>
          <p:cNvPr id="93" name="Elipsa 92"/>
          <p:cNvSpPr/>
          <p:nvPr/>
        </p:nvSpPr>
        <p:spPr>
          <a:xfrm>
            <a:off x="5364088" y="5589240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pole tekstowe 93"/>
          <p:cNvSpPr txBox="1"/>
          <p:nvPr/>
        </p:nvSpPr>
        <p:spPr>
          <a:xfrm>
            <a:off x="5868144" y="4581128"/>
            <a:ext cx="1856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OPIEKA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PSYCHIATRYCZNA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DLA DOROŁSYCH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dkarpacie powia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6607" y="131445"/>
            <a:ext cx="5983745" cy="6726556"/>
          </a:xfrm>
        </p:spPr>
      </p:pic>
      <p:sp>
        <p:nvSpPr>
          <p:cNvPr id="5" name="pole tekstowe 4"/>
          <p:cNvSpPr txBox="1"/>
          <p:nvPr/>
        </p:nvSpPr>
        <p:spPr>
          <a:xfrm>
            <a:off x="3203848" y="7647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48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75856" y="41490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47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88024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27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932040" y="54452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22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31840" y="134076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53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7585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7605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74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499992" y="14127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67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263691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80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444208" y="23488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56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21328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70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47864" y="20608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9593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66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851920" y="227687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168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339752" y="198884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136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644008" y="4869160"/>
            <a:ext cx="70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LESKO</a:t>
            </a:r>
            <a:endParaRPr lang="pl-PL" sz="16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275856" y="450912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112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580112" y="299695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121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195736" y="314096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135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4067944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95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059832" y="29249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74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292080" y="249289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78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555776" y="450912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115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851920" y="263691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187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995936" y="83671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108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5580112" y="38610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1979712" y="5842337"/>
            <a:ext cx="5595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Ludność faktycznie mieszkająca w powiatach /tyś./</a:t>
            </a:r>
          </a:p>
          <a:p>
            <a:r>
              <a:rPr lang="pl-PL" sz="2000" b="1" dirty="0" smtClean="0"/>
              <a:t> na terenie województwa podkarpackiego</a:t>
            </a:r>
            <a:endParaRPr lang="pl-PL" sz="2000" b="1" dirty="0"/>
          </a:p>
          <a:p>
            <a:r>
              <a:rPr lang="pl-PL" sz="2000" b="1" dirty="0" smtClean="0"/>
              <a:t>Stan na 31 XII 2016</a:t>
            </a:r>
            <a:endParaRPr lang="pl-PL" sz="2000" b="1" dirty="0"/>
          </a:p>
        </p:txBody>
      </p:sp>
      <p:sp>
        <p:nvSpPr>
          <p:cNvPr id="38" name="Elipsa 37"/>
          <p:cNvSpPr/>
          <p:nvPr/>
        </p:nvSpPr>
        <p:spPr>
          <a:xfrm>
            <a:off x="4427984" y="242088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5724128" y="62068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5724128" y="98072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Elipsa 44"/>
          <p:cNvSpPr/>
          <p:nvPr/>
        </p:nvSpPr>
        <p:spPr>
          <a:xfrm>
            <a:off x="3995936" y="314096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Elipsa 48"/>
          <p:cNvSpPr/>
          <p:nvPr/>
        </p:nvSpPr>
        <p:spPr>
          <a:xfrm>
            <a:off x="4211960" y="3140968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Elipsa 52"/>
          <p:cNvSpPr/>
          <p:nvPr/>
        </p:nvSpPr>
        <p:spPr>
          <a:xfrm>
            <a:off x="5796136" y="422108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Elipsa 53"/>
          <p:cNvSpPr/>
          <p:nvPr/>
        </p:nvSpPr>
        <p:spPr>
          <a:xfrm>
            <a:off x="4716016" y="2348880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ole tekstowe 55"/>
          <p:cNvSpPr txBox="1"/>
          <p:nvPr/>
        </p:nvSpPr>
        <p:spPr>
          <a:xfrm>
            <a:off x="5940152" y="548680"/>
            <a:ext cx="2269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ODDZIAŁ CAŁODOBOWY</a:t>
            </a:r>
            <a:endParaRPr lang="pl-PL" sz="1600" b="1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6012160" y="908720"/>
            <a:ext cx="940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DZIENNY</a:t>
            </a:r>
            <a:endParaRPr lang="pl-PL" sz="1600" b="1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4427984" y="1886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OPIEKA PSYCHIATRYCZNA 2017</a:t>
            </a:r>
            <a:endParaRPr lang="pl-PL" b="1" dirty="0"/>
          </a:p>
        </p:txBody>
      </p:sp>
      <p:sp>
        <p:nvSpPr>
          <p:cNvPr id="61" name="Elipsa 60"/>
          <p:cNvSpPr/>
          <p:nvPr/>
        </p:nvSpPr>
        <p:spPr>
          <a:xfrm>
            <a:off x="5724128" y="1700808"/>
            <a:ext cx="216024" cy="21602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6084168" y="162880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ZLŚ</a:t>
            </a:r>
            <a:endParaRPr lang="pl-PL" sz="1600" b="1" dirty="0"/>
          </a:p>
        </p:txBody>
      </p:sp>
      <p:sp>
        <p:nvSpPr>
          <p:cNvPr id="71" name="Elipsa 70"/>
          <p:cNvSpPr/>
          <p:nvPr/>
        </p:nvSpPr>
        <p:spPr>
          <a:xfrm>
            <a:off x="3707904" y="227687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Elipsa 77"/>
          <p:cNvSpPr/>
          <p:nvPr/>
        </p:nvSpPr>
        <p:spPr>
          <a:xfrm>
            <a:off x="4067944" y="3501008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Elipsa 80"/>
          <p:cNvSpPr/>
          <p:nvPr/>
        </p:nvSpPr>
        <p:spPr>
          <a:xfrm>
            <a:off x="4572000" y="227687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2" name="Elipsa 81"/>
          <p:cNvSpPr/>
          <p:nvPr/>
        </p:nvSpPr>
        <p:spPr>
          <a:xfrm>
            <a:off x="4139952" y="3356992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3" name="Elipsa 82"/>
          <p:cNvSpPr/>
          <p:nvPr/>
        </p:nvSpPr>
        <p:spPr>
          <a:xfrm>
            <a:off x="4355976" y="3429000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Elipsa 85"/>
          <p:cNvSpPr/>
          <p:nvPr/>
        </p:nvSpPr>
        <p:spPr>
          <a:xfrm>
            <a:off x="5580112" y="4221088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8" name="Elipsa 87"/>
          <p:cNvSpPr/>
          <p:nvPr/>
        </p:nvSpPr>
        <p:spPr>
          <a:xfrm>
            <a:off x="4499992" y="3573016"/>
            <a:ext cx="144016" cy="14401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Elipsa 90"/>
          <p:cNvSpPr/>
          <p:nvPr/>
        </p:nvSpPr>
        <p:spPr>
          <a:xfrm>
            <a:off x="5796136" y="1340768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pole tekstowe 91"/>
          <p:cNvSpPr txBox="1"/>
          <p:nvPr/>
        </p:nvSpPr>
        <p:spPr>
          <a:xfrm>
            <a:off x="6012160" y="1268760"/>
            <a:ext cx="59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PZP </a:t>
            </a:r>
            <a:endParaRPr lang="pl-PL" b="1" dirty="0"/>
          </a:p>
        </p:txBody>
      </p:sp>
      <p:sp>
        <p:nvSpPr>
          <p:cNvPr id="93" name="Elipsa 92"/>
          <p:cNvSpPr/>
          <p:nvPr/>
        </p:nvSpPr>
        <p:spPr>
          <a:xfrm>
            <a:off x="5580112" y="4437112"/>
            <a:ext cx="144016" cy="14401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pole tekstowe 93"/>
          <p:cNvSpPr txBox="1"/>
          <p:nvPr/>
        </p:nvSpPr>
        <p:spPr>
          <a:xfrm>
            <a:off x="5868144" y="4581128"/>
            <a:ext cx="1848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OPIEKA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PSYCHIATRYCZNA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DLA DZIECI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I MŁODZIEŻY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95" name="Elipsa 94"/>
          <p:cNvSpPr/>
          <p:nvPr/>
        </p:nvSpPr>
        <p:spPr>
          <a:xfrm>
            <a:off x="6876256" y="980728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7" name="pole tekstowe 96"/>
          <p:cNvSpPr txBox="1"/>
          <p:nvPr/>
        </p:nvSpPr>
        <p:spPr>
          <a:xfrm>
            <a:off x="7164288" y="908720"/>
            <a:ext cx="92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AUTYZM</a:t>
            </a:r>
            <a:endParaRPr lang="pl-PL" sz="1600" b="1" dirty="0"/>
          </a:p>
        </p:txBody>
      </p:sp>
      <p:sp>
        <p:nvSpPr>
          <p:cNvPr id="98" name="Elipsa 97"/>
          <p:cNvSpPr/>
          <p:nvPr/>
        </p:nvSpPr>
        <p:spPr>
          <a:xfrm>
            <a:off x="4788024" y="1916832"/>
            <a:ext cx="144016" cy="14401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9" name="Elipsa 98"/>
          <p:cNvSpPr/>
          <p:nvPr/>
        </p:nvSpPr>
        <p:spPr>
          <a:xfrm>
            <a:off x="4283968" y="3573016"/>
            <a:ext cx="144016" cy="144016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0" name="Elipsa 99"/>
          <p:cNvSpPr/>
          <p:nvPr/>
        </p:nvSpPr>
        <p:spPr>
          <a:xfrm>
            <a:off x="6876256" y="1340768"/>
            <a:ext cx="144016" cy="144016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1" name="pole tekstowe 100"/>
          <p:cNvSpPr txBox="1"/>
          <p:nvPr/>
        </p:nvSpPr>
        <p:spPr>
          <a:xfrm>
            <a:off x="7092280" y="1196752"/>
            <a:ext cx="92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AUTYZM</a:t>
            </a:r>
            <a:endParaRPr lang="pl-PL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pl-PL" sz="2800" b="1" dirty="0" smtClean="0"/>
              <a:t>Podkarpacki Program Ochrony Zdrowia Psychicznego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(aktualizacja, realizacja, koordynowanie, monitorowanie)  </a:t>
            </a:r>
            <a:endParaRPr lang="pl-PL" sz="24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395536" y="2420888"/>
            <a:ext cx="8568952" cy="12241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u="sng" dirty="0" smtClean="0"/>
              <a:t>PSYCHIATRYCZNA OPIEKA ZDROWOTNA </a:t>
            </a:r>
          </a:p>
          <a:p>
            <a:pPr algn="ctr"/>
            <a:r>
              <a:rPr lang="pl-PL" sz="2000" b="1" dirty="0" smtClean="0"/>
              <a:t>Programu zwiększenia dostępności i zmniejszenia nierówności w dostępie do różnych form środowiskowej psychiatrycznej opieki zdrowotnej /sieć CZP oraz  placówki dla dzieci i młodzieży/ </a:t>
            </a:r>
            <a:endParaRPr lang="pl-PL" sz="20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95536" y="980728"/>
            <a:ext cx="8496944" cy="12241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u="sng" dirty="0" smtClean="0"/>
              <a:t>UPOWSZECHNIENIE ŚRODOWISKOWEGO MODELU OPIEKI  PSYCHIATRYCZNEJ</a:t>
            </a:r>
          </a:p>
          <a:p>
            <a:pPr algn="ctr"/>
            <a:r>
              <a:rPr lang="pl-PL" sz="2000" b="1" dirty="0" smtClean="0"/>
              <a:t>Strategia rozwoju zasobów ochrony zdrowia psychicznego z uwzględnieniem map potrzeb zdrowotnych w zakresie CZP - plan umiejscowienia CZP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95536" y="3861048"/>
            <a:ext cx="8496944" cy="115212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u="sng" dirty="0" smtClean="0"/>
              <a:t>OPARCIE SPOŁECZNE </a:t>
            </a:r>
          </a:p>
          <a:p>
            <a:pPr algn="ctr"/>
            <a:r>
              <a:rPr lang="pl-PL" sz="2000" b="1" dirty="0" smtClean="0"/>
              <a:t>Program poszerzenia, zróżnicowania i unowocześniania pomocy i oparcia społecznego dla </a:t>
            </a:r>
            <a:r>
              <a:rPr lang="pl-PL" sz="2000" b="1" dirty="0" err="1" smtClean="0"/>
              <a:t>osób</a:t>
            </a:r>
            <a:r>
              <a:rPr lang="pl-PL" sz="2000" b="1" dirty="0" smtClean="0"/>
              <a:t> z zaburzeniami psychicznymi w zakresie pomocy i oparcia społecznego</a:t>
            </a:r>
            <a:endParaRPr lang="pl-PL" sz="2000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95536" y="5229200"/>
            <a:ext cx="8496944" cy="144016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u="sng" dirty="0" smtClean="0"/>
              <a:t>AKTYWIZACJA ZAWODOWA </a:t>
            </a:r>
          </a:p>
          <a:p>
            <a:pPr algn="ctr"/>
            <a:r>
              <a:rPr lang="pl-PL" sz="2000" b="1" dirty="0" smtClean="0"/>
              <a:t>Program rozwoju zróżnicowanych form wspieranego i wspomaganego zatrudnienia oraz przedsiębiorczości społecznej dostosowanych do potrzeb </a:t>
            </a:r>
            <a:r>
              <a:rPr lang="pl-PL" sz="2000" b="1" dirty="0" err="1" smtClean="0"/>
              <a:t>osób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niepełnosprawnych</a:t>
            </a:r>
            <a:endParaRPr lang="pl-PL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2800" dirty="0" smtClean="0"/>
              <a:t>Dodatkowe zadania samorządu wojewódzkiego</a:t>
            </a:r>
            <a:endParaRPr lang="pl-PL" sz="2800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23528" y="836712"/>
            <a:ext cx="3960440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Wspieranie wdrażania planu umiejscowienia CZP</a:t>
            </a:r>
            <a:endParaRPr lang="pl-PL" sz="20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251520" y="2060848"/>
            <a:ext cx="8568952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Stymulowanie  zmian  w  strukturze  podmiotów  wykonujących  działalność leczniczą, dla których podmiotem tworzącym jest samorząd województwa</a:t>
            </a:r>
            <a:endParaRPr lang="pl-PL" sz="20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251520" y="3140968"/>
            <a:ext cx="8568952" cy="108012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Zwiększanie dostępności rehabilitacji zawodowej, organizacja poradnictwa zawodowego i szkoleń zawodowych dla </a:t>
            </a:r>
            <a:r>
              <a:rPr lang="pl-PL" sz="2000" b="1" dirty="0" err="1" smtClean="0"/>
              <a:t>osób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niepełnosprawnych</a:t>
            </a:r>
            <a:r>
              <a:rPr lang="pl-PL" sz="2000" b="1" dirty="0" smtClean="0"/>
              <a:t>, w tym z zaburzeniami psychicznymi</a:t>
            </a:r>
            <a:endParaRPr lang="pl-PL" sz="2000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499992" y="836712"/>
            <a:ext cx="424847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Wspieranie projektów organizacji pozarządowych służących rozwojowi form oparcia społecznego</a:t>
            </a:r>
            <a:endParaRPr lang="pl-PL" sz="2000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51520" y="4365104"/>
            <a:ext cx="8568952" cy="9361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Prowadzenie kampanii szkoleniowo-informacyjnej, adresowanej do pracodawców, promującej zatrudnianie </a:t>
            </a:r>
            <a:r>
              <a:rPr lang="pl-PL" sz="2000" b="1" dirty="0" err="1" smtClean="0"/>
              <a:t>osób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niepełnosprawnych</a:t>
            </a:r>
            <a:r>
              <a:rPr lang="pl-PL" sz="2000" b="1" dirty="0" smtClean="0"/>
              <a:t>, w tym z zaburzeniami psychicznymi</a:t>
            </a:r>
            <a:endParaRPr lang="pl-PL" sz="2000" b="1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251520" y="5517232"/>
            <a:ext cx="8640960" cy="11521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Przygotowanie aktualizowanego corocznie przewodnika informującego o dostępnych formach opieki zdrowotnej, pomocy społecznej i aktywizacji zawodowej dla </a:t>
            </a:r>
            <a:r>
              <a:rPr lang="pl-PL" sz="2000" b="1" dirty="0" err="1" smtClean="0"/>
              <a:t>osób</a:t>
            </a:r>
            <a:r>
              <a:rPr lang="pl-PL" sz="2000" b="1" dirty="0" smtClean="0"/>
              <a:t> z zaburzeniami psychicznymi,</a:t>
            </a:r>
            <a:endParaRPr lang="pl-PL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2800" b="1" dirty="0" smtClean="0"/>
              <a:t>Strategia Rozwoju Województwa Podkarpackiego</a:t>
            </a:r>
            <a:br>
              <a:rPr lang="pl-PL" sz="2800" b="1" dirty="0" smtClean="0"/>
            </a:br>
            <a:r>
              <a:rPr lang="pl-PL" sz="2800" b="1" dirty="0" smtClean="0"/>
              <a:t>  2.4 Włączenie społeczne   2.5 Zdrowie publiczne</a:t>
            </a:r>
            <a:endParaRPr lang="pl-PL" sz="2800" b="1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419872" y="1556792"/>
            <a:ext cx="2448272" cy="15121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Ochrony Zdrowia Psychicznego</a:t>
            </a:r>
            <a:endParaRPr lang="pl-PL" sz="19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79512" y="1556792"/>
            <a:ext cx="3024336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Profilaktyki i Rozwiązywania Problemów Alkoholowych</a:t>
            </a:r>
          </a:p>
          <a:p>
            <a:pPr algn="ctr"/>
            <a:r>
              <a:rPr lang="pl-PL" sz="1900" b="1" dirty="0" smtClean="0"/>
              <a:t>2014-2020</a:t>
            </a:r>
            <a:endParaRPr lang="pl-PL" sz="1900" b="1" dirty="0"/>
          </a:p>
        </p:txBody>
      </p:sp>
      <p:sp>
        <p:nvSpPr>
          <p:cNvPr id="6" name="Prostokąt zaokrąglony 5"/>
          <p:cNvSpPr/>
          <p:nvPr/>
        </p:nvSpPr>
        <p:spPr>
          <a:xfrm>
            <a:off x="251520" y="3356992"/>
            <a:ext cx="2952328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 Przeciwdziałania Narkomanii</a:t>
            </a:r>
          </a:p>
          <a:p>
            <a:pPr algn="ctr"/>
            <a:r>
              <a:rPr lang="pl-PL" sz="1900" b="1" dirty="0" smtClean="0"/>
              <a:t>2017-2020</a:t>
            </a:r>
            <a:endParaRPr lang="pl-PL" sz="19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6084168" y="1556792"/>
            <a:ext cx="2808312" cy="14401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Pomocy Społecznej</a:t>
            </a:r>
          </a:p>
          <a:p>
            <a:pPr algn="ctr"/>
            <a:r>
              <a:rPr lang="pl-PL" sz="1900" b="1" dirty="0" smtClean="0"/>
              <a:t>2016-2023</a:t>
            </a:r>
            <a:endParaRPr lang="pl-PL" sz="1900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23528" y="5085184"/>
            <a:ext cx="2808312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Promocji Zdrowia (SANEPID)</a:t>
            </a:r>
            <a:endParaRPr lang="pl-PL" sz="1900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6156176" y="5013176"/>
            <a:ext cx="2808312" cy="14401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 Rozwoju Ekonomii Społecznej</a:t>
            </a:r>
          </a:p>
          <a:p>
            <a:pPr algn="ctr"/>
            <a:r>
              <a:rPr lang="pl-PL" sz="1900" b="1" dirty="0" smtClean="0"/>
              <a:t>2016-2020</a:t>
            </a:r>
            <a:endParaRPr lang="pl-PL" sz="1900" b="1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3419872" y="5085184"/>
            <a:ext cx="2592288" cy="14536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Wspierania Rodziny i Systemu Pieczy Zastępczej</a:t>
            </a:r>
          </a:p>
          <a:p>
            <a:pPr algn="ctr"/>
            <a:r>
              <a:rPr lang="pl-PL" sz="1900" b="1" dirty="0" smtClean="0"/>
              <a:t>2014-2020</a:t>
            </a:r>
            <a:endParaRPr lang="pl-PL" sz="1900" b="1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347864" y="3429000"/>
            <a:ext cx="2592288" cy="14401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900" b="1" dirty="0" smtClean="0"/>
              <a:t>Program Przeciwdziałania Przemocy w Rodzinie </a:t>
            </a:r>
          </a:p>
          <a:p>
            <a:pPr algn="ctr"/>
            <a:r>
              <a:rPr lang="pl-PL" sz="1900" b="1" dirty="0" smtClean="0"/>
              <a:t>2014-2020</a:t>
            </a:r>
            <a:endParaRPr lang="pl-PL" sz="1900" b="1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6084168" y="3284984"/>
            <a:ext cx="288032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900" b="1" dirty="0" smtClean="0"/>
              <a:t>Program Wyrównywania Szans Osób Niepełnosprawnych </a:t>
            </a:r>
          </a:p>
          <a:p>
            <a:pPr algn="ctr">
              <a:buNone/>
            </a:pPr>
            <a:r>
              <a:rPr lang="pl-PL" sz="1900" b="1" dirty="0" smtClean="0"/>
              <a:t>2008-2020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362274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pl-PL" sz="2000" b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REGIONALNY PROGRAM OPERACYJNY - PERSPEKTYWA 2014-2020  </a:t>
            </a:r>
            <a:br>
              <a:rPr lang="pl-PL" sz="2000" b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OŚ PRIORYTETOWA VIII. INTEGRACJA SPOŁECZNA 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DZIAŁANIE 8.3  ZWIĘKSZENIE DOSTĘPU DO USŁUG SPOŁECZNYCH I ZDROWOTNYCH</a:t>
            </a:r>
            <a:r>
              <a:rPr lang="pl-PL" sz="2000" b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sz="2000" b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pl-PL" sz="2000" b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Usługi zdrowotne: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Finansowanie usług ochrony  zdrowia  psychicznego  (opieki psychiatrycznej i leczenia  uzależnień), w tym opieki psychiatrycznej i psychologicznej.</a:t>
            </a:r>
            <a:endParaRPr lang="pl-PL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708920"/>
            <a:ext cx="878497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/>
              <a:t>Zadania samorządu wojewódzkiego:</a:t>
            </a:r>
            <a:endParaRPr lang="pl-PL" sz="1800" dirty="0"/>
          </a:p>
          <a:p>
            <a:pPr lvl="0">
              <a:buNone/>
            </a:pPr>
            <a:r>
              <a:rPr lang="pl-PL" sz="1800" b="1" dirty="0" smtClean="0"/>
              <a:t>1. aktualizacja </a:t>
            </a:r>
            <a:r>
              <a:rPr lang="pl-PL" sz="1800" b="1" dirty="0"/>
              <a:t>wojewódzkiego </a:t>
            </a:r>
            <a:r>
              <a:rPr lang="pl-PL" sz="1800" b="1" dirty="0">
                <a:solidFill>
                  <a:srgbClr val="FF0000"/>
                </a:solidFill>
              </a:rPr>
              <a:t>programu zwiększenia dostępności i zmniejszenia nierówności w dostępie do różnych form środowiskowej psychiatrycznej opieki zdrowotnej</a:t>
            </a:r>
            <a:r>
              <a:rPr lang="pl-PL" sz="1800" b="1" dirty="0"/>
              <a:t>, w tym rozwoju CZP oraz placówek psychiatrycznej opieki zdrowotnej dla dzieci i młodzieży na terenie województwa</a:t>
            </a:r>
            <a:r>
              <a:rPr lang="pl-PL" sz="1800" dirty="0"/>
              <a:t>. </a:t>
            </a:r>
            <a:r>
              <a:rPr lang="pl-PL" sz="1800" b="1" dirty="0">
                <a:solidFill>
                  <a:srgbClr val="7030A0"/>
                </a:solidFill>
              </a:rPr>
              <a:t>Wojewódzki program może stanowić element regionalnego programu ochrony zdrowia psychicznego;</a:t>
            </a:r>
          </a:p>
          <a:p>
            <a:pPr lvl="0">
              <a:buNone/>
            </a:pPr>
            <a:r>
              <a:rPr lang="pl-PL" sz="1800" b="1" dirty="0" smtClean="0"/>
              <a:t>2. opracowanie</a:t>
            </a:r>
            <a:r>
              <a:rPr lang="pl-PL" sz="1800" b="1" dirty="0"/>
              <a:t>, we współpracy z samorządami powiatów, dokumentu określającego </a:t>
            </a:r>
            <a:r>
              <a:rPr lang="pl-PL" sz="1800" b="1" dirty="0">
                <a:solidFill>
                  <a:srgbClr val="FF0000"/>
                </a:solidFill>
              </a:rPr>
              <a:t>strategię rozwoju zasobów ochrony zdrowia psychicznego z uwzględnieniem map potrzeb zdrowotnych w zakresie CZP</a:t>
            </a:r>
            <a:r>
              <a:rPr lang="pl-PL" sz="1800" dirty="0"/>
              <a:t>, zapewniających kompleksową opiekę zdrowotną nad osobami z zaburzeniami psychicznymi na określonym obszarze terytorialnym oraz przemieszczenia ogólnych oddziałów psychiatrycznych z wojewódzkich szpitali </a:t>
            </a:r>
            <a:r>
              <a:rPr lang="pl-PL" sz="1800" dirty="0" err="1"/>
              <a:t>monospecjalistycznych</a:t>
            </a:r>
            <a:r>
              <a:rPr lang="pl-PL" sz="1800" dirty="0"/>
              <a:t> do lokalnych szpitali wielospecjalistycznych lub ich tworzenia w lokalnych szpitalach wielospecjalistycznych. </a:t>
            </a:r>
            <a:r>
              <a:rPr lang="pl-PL" sz="1800" b="1" dirty="0">
                <a:solidFill>
                  <a:srgbClr val="7030A0"/>
                </a:solidFill>
              </a:rPr>
              <a:t>Opracowany dokument może stanowić element regionalnego programu ochrony zdrowia psychicznego</a:t>
            </a:r>
            <a:r>
              <a:rPr lang="pl-PL" sz="1800" b="1" dirty="0" smtClean="0"/>
              <a:t>;</a:t>
            </a:r>
            <a:endParaRPr lang="pl-PL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4644008" y="5273824"/>
            <a:ext cx="4320480" cy="158417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Upośledzenie umysłowe - niepełnosprawność intelektualna</a:t>
            </a:r>
            <a:endParaRPr lang="pl-PL" sz="20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2800" dirty="0" smtClean="0"/>
              <a:t>Osoby z zaburzeniami psychicznymi w powiecie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F0*     F1*      F2*      F3*       F4*     F5*     F6*      F7*      F8*      F9*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5633864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/>
              <a:t>Uzależniena</a:t>
            </a:r>
            <a:endParaRPr lang="pl-PL" sz="2000" b="1" dirty="0"/>
          </a:p>
        </p:txBody>
      </p:sp>
      <p:sp>
        <p:nvSpPr>
          <p:cNvPr id="6" name="Elipsa 5"/>
          <p:cNvSpPr/>
          <p:nvPr/>
        </p:nvSpPr>
        <p:spPr>
          <a:xfrm>
            <a:off x="251520" y="3573016"/>
            <a:ext cx="5760640" cy="259228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Kryzys psychiczny –psychotyczny, afektywny z farmakoterapią lekami refundowanymi, zwolnieniem lekarskim, hospitalizacją, oparciem społecznym, aktywizacją zawodową,  - niepełnosprawność psychiczna, renta </a:t>
            </a:r>
            <a:endParaRPr lang="pl-PL" sz="2000" b="1" dirty="0"/>
          </a:p>
        </p:txBody>
      </p:sp>
      <p:sp>
        <p:nvSpPr>
          <p:cNvPr id="7" name="Elipsa 6"/>
          <p:cNvSpPr/>
          <p:nvPr/>
        </p:nvSpPr>
        <p:spPr>
          <a:xfrm>
            <a:off x="395536" y="1700808"/>
            <a:ext cx="5256584" cy="18722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Kryzys psychiczny bez  negatywnych skutków społecznych i zawodowych, bez instytucjonalnego oparcia społecznego i aktywizacji zawodowej</a:t>
            </a:r>
            <a:endParaRPr lang="pl-PL" sz="2000" b="1" dirty="0"/>
          </a:p>
        </p:txBody>
      </p:sp>
      <p:sp>
        <p:nvSpPr>
          <p:cNvPr id="9" name="Elipsa 8"/>
          <p:cNvSpPr/>
          <p:nvPr/>
        </p:nvSpPr>
        <p:spPr>
          <a:xfrm>
            <a:off x="5436096" y="3933056"/>
            <a:ext cx="3456384" cy="165618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Zaburzenia rozwoju psychicznego </a:t>
            </a:r>
          </a:p>
          <a:p>
            <a:pPr algn="ctr"/>
            <a:r>
              <a:rPr lang="pl-PL" sz="2000" b="1" dirty="0" smtClean="0"/>
              <a:t>u dzieci i młodzieży</a:t>
            </a:r>
            <a:endParaRPr lang="pl-PL" sz="2000" b="1" dirty="0"/>
          </a:p>
        </p:txBody>
      </p:sp>
      <p:sp>
        <p:nvSpPr>
          <p:cNvPr id="10" name="Elipsa 9"/>
          <p:cNvSpPr/>
          <p:nvPr/>
        </p:nvSpPr>
        <p:spPr>
          <a:xfrm>
            <a:off x="5724128" y="1484784"/>
            <a:ext cx="3096345" cy="14401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Zaburzenia emocji i zachowania u dzieci i młodzieży </a:t>
            </a:r>
            <a:endParaRPr lang="pl-PL" sz="2000" b="1" dirty="0"/>
          </a:p>
        </p:txBody>
      </p:sp>
      <p:sp>
        <p:nvSpPr>
          <p:cNvPr id="11" name="Elipsa 10"/>
          <p:cNvSpPr/>
          <p:nvPr/>
        </p:nvSpPr>
        <p:spPr>
          <a:xfrm>
            <a:off x="5220072" y="2708920"/>
            <a:ext cx="3744416" cy="15841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Kryzys psychiczny u dzieci i młodzieży wymagający hospitalizacji</a:t>
            </a:r>
            <a:endParaRPr lang="pl-PL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Model </a:t>
            </a:r>
            <a:r>
              <a:rPr lang="pl-PL" sz="3200" b="1" dirty="0" err="1" smtClean="0">
                <a:solidFill>
                  <a:schemeClr val="accent6">
                    <a:lumMod val="50000"/>
                  </a:schemeClr>
                </a:solidFill>
              </a:rPr>
              <a:t>bio-psycho-społeczny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</a:rPr>
              <a:t> zdrowia psychicznego</a:t>
            </a:r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Symbol zastępczy zawartości 6" descr="brain art technolog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494364"/>
            <a:ext cx="2664296" cy="2006643"/>
          </a:xfrm>
          <a:prstGeom prst="rect">
            <a:avLst/>
          </a:prstGeom>
          <a:ln>
            <a:prstDash val="solid"/>
          </a:ln>
        </p:spPr>
      </p:pic>
      <p:pic>
        <p:nvPicPr>
          <p:cNvPr id="2053" name="Picture 5" descr="C:\Users\Dariusz Baran\Pictures\Zdjęcia Mózg EQ psychoterapia\family dron 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1"/>
            <a:ext cx="2901629" cy="1820921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6516216" y="342900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Społeczny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67544" y="4395787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/>
              <a:t>Światowa Organizacja Zdrowia (WHO) </a:t>
            </a:r>
            <a:r>
              <a:rPr lang="pl-PL" sz="2400" i="1" dirty="0" smtClean="0"/>
              <a:t>definiuje </a:t>
            </a:r>
            <a:r>
              <a:rPr lang="pl-PL" sz="2400" b="1" i="1" dirty="0" smtClean="0"/>
              <a:t>zdrowie psychiczne </a:t>
            </a:r>
            <a:r>
              <a:rPr lang="pl-PL" sz="2400" dirty="0" smtClean="0"/>
              <a:t>jako </a:t>
            </a:r>
            <a:r>
              <a:rPr lang="pl-PL" sz="2400" b="1" dirty="0" smtClean="0"/>
              <a:t>dobrostan, w którym jednostka realizuje swoje możliwości, potrafi poradzić sobie z różnorodnymi sytuacjami życiowymi, jest w stanie uczestniczyć w życiu społecznym oraz produktywnie pracować (uczyć się)</a:t>
            </a:r>
            <a:r>
              <a:rPr lang="pl-PL" sz="2400" dirty="0" smtClean="0"/>
              <a:t>.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259632" y="3573016"/>
            <a:ext cx="1232520" cy="351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3995936" y="3573016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pl-P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Psycho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</a:p>
        </p:txBody>
      </p:sp>
      <p:pic>
        <p:nvPicPr>
          <p:cNvPr id="28674" name="Picture 2" descr="Znalezione obrazy dla zapytania photo rea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84784"/>
            <a:ext cx="2304256" cy="197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  <a:t>„Metodologia tworzenia lokalnego programu ochrony zdrowia psychicznego” </a:t>
            </a:r>
            <a:b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3200" b="1" dirty="0" smtClean="0">
                <a:solidFill>
                  <a:schemeClr val="accent4">
                    <a:lumMod val="75000"/>
                  </a:schemeClr>
                </a:solidFill>
              </a:rPr>
              <a:t>Rzeszów – 28 listopada 2017</a:t>
            </a:r>
            <a:endParaRPr lang="pl-PL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800" b="1" dirty="0" smtClean="0"/>
              <a:t>Celem szkolenia</a:t>
            </a:r>
            <a:r>
              <a:rPr lang="pl-PL" sz="2800" dirty="0" smtClean="0"/>
              <a:t> jest przekazanie wiedzy o założeniach NPOZP, o modelu Środowiskowego Centrum Zdrowia Psychicznego ze skoordynowanymi i zintegrowanymi usługami medycznymi, społecznymi, edukacyjnymi, aktywizacją zawodową oraz zbudowanie regionalnego forum współpracy przy opracowaniu i monitorowaniu lokalnych programów ochrony zdrowia psychicznego na terenie województwa podkarpackiego.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r>
              <a:rPr lang="pl-PL" sz="2800" dirty="0" smtClean="0"/>
              <a:t>/materiały szkoleniowe zostaną opublikowane na stronie internetowej/</a:t>
            </a:r>
            <a:endParaRPr lang="pl-PL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2800" dirty="0" smtClean="0"/>
              <a:t> Mapa potrzeb zdrowia psychicznego – mieszkańcy powiatu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0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F0*     F1*      F2*      F3*       F4*     F5*     F6*      F7*      F8*      F9*</a:t>
            </a:r>
            <a:endParaRPr lang="pl-PL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23528" y="1844823"/>
          <a:ext cx="8496944" cy="497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208823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Rodzaj danych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Źródło danych</a:t>
                      </a:r>
                      <a:endParaRPr lang="pl-PL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pl-PL" b="1" dirty="0" smtClean="0"/>
                        <a:t>Dane epidemiologiczne, socjologiczne o rozpowszechnieniu</a:t>
                      </a:r>
                      <a:r>
                        <a:rPr lang="pl-PL" b="1" baseline="0" dirty="0" smtClean="0"/>
                        <a:t> zaburzeń psychicznych w populacji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Instytuty badawcze, socjologiczne</a:t>
                      </a:r>
                      <a:endParaRPr lang="pl-PL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pl-PL" b="1" dirty="0" smtClean="0"/>
                        <a:t>Ile</a:t>
                      </a:r>
                      <a:r>
                        <a:rPr lang="pl-PL" b="1" baseline="0" dirty="0" smtClean="0"/>
                        <a:t> </a:t>
                      </a:r>
                      <a:r>
                        <a:rPr lang="pl-PL" b="1" baseline="0" dirty="0" err="1" smtClean="0"/>
                        <a:t>osób</a:t>
                      </a:r>
                      <a:r>
                        <a:rPr lang="pl-PL" b="1" baseline="0" dirty="0" smtClean="0"/>
                        <a:t>, z jakim rozpoznaniem, korzystało z różnych form świadczeń opieki psychiatrycznej i terapii uzależnień w ramach ubezpieczenia zdrowotnego?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NFZ, PUW /M-15/ Bank danych o </a:t>
                      </a:r>
                      <a:r>
                        <a:rPr lang="pl-PL" b="1" smtClean="0"/>
                        <a:t>zdrowiu </a:t>
                      </a:r>
                      <a:endParaRPr lang="pl-PL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pl-PL" b="1" dirty="0" smtClean="0"/>
                        <a:t>Ile </a:t>
                      </a:r>
                      <a:r>
                        <a:rPr lang="pl-PL" b="1" dirty="0" err="1" smtClean="0"/>
                        <a:t>osób</a:t>
                      </a:r>
                      <a:r>
                        <a:rPr lang="pl-PL" b="1" dirty="0" smtClean="0"/>
                        <a:t> korzystało wyłącznie z prywatnej pomocy psychologicznej lub opieki psychiatrycznej?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PUW /M-15/</a:t>
                      </a:r>
                      <a:r>
                        <a:rPr lang="pl-PL" b="1" baseline="0" dirty="0" smtClean="0"/>
                        <a:t> ?</a:t>
                      </a:r>
                      <a:endParaRPr lang="pl-PL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pl-PL" b="1" dirty="0" smtClean="0"/>
                        <a:t>Ile </a:t>
                      </a:r>
                      <a:r>
                        <a:rPr lang="pl-PL" b="1" dirty="0" err="1" smtClean="0"/>
                        <a:t>osób</a:t>
                      </a:r>
                      <a:r>
                        <a:rPr lang="pl-PL" b="1" dirty="0" smtClean="0"/>
                        <a:t> korzystało</a:t>
                      </a:r>
                      <a:r>
                        <a:rPr lang="pl-PL" b="1" baseline="0" dirty="0" smtClean="0"/>
                        <a:t> z leków łagodzących lub znoszących objawy zaburzeń psychicznych (uspokajających, neuroleptyków, psychotropowych itp.), którzy mogli wypisać oprócz psychiatrów także lekarze POZ, neurolodzy, inni ?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NFZ ?</a:t>
                      </a:r>
                      <a:endParaRPr lang="pl-PL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pl-PL" b="1" dirty="0" smtClean="0"/>
                        <a:t>Ile dzieci i młodzieży</a:t>
                      </a:r>
                      <a:r>
                        <a:rPr lang="pl-PL" b="1" baseline="0" dirty="0" smtClean="0"/>
                        <a:t> przejawiających zaburzenia psychiczne korzysta ze wspomagania rozwoju, pomocy psychologiczno-pedagogicznej, wparcia środowiskowego poza opieką psychiatryczną?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SIO (edukacja), pomoc społeczna, sądy rodzinne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49817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Liczba mieszkańców danego powiatu objętych opieką psychiatryczną w ….. roku (optymalnie – w grupach rozpoznania oraz ilość świadczeń każdego rodzaju – porady, wizyty, osobodni)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2348881"/>
            <a:ext cx="4906888" cy="3240360"/>
          </a:xfrm>
        </p:spPr>
        <p:txBody>
          <a:bodyPr/>
          <a:lstStyle/>
          <a:p>
            <a:r>
              <a:rPr lang="pl-PL" dirty="0" smtClean="0"/>
              <a:t>Opieka ambulatoryjna</a:t>
            </a:r>
          </a:p>
          <a:p>
            <a:r>
              <a:rPr lang="pl-PL" dirty="0" smtClean="0"/>
              <a:t>Leczenie środowiskowe</a:t>
            </a:r>
          </a:p>
          <a:p>
            <a:r>
              <a:rPr lang="pl-PL" dirty="0" smtClean="0"/>
              <a:t>Opieka dzienna</a:t>
            </a:r>
          </a:p>
          <a:p>
            <a:r>
              <a:rPr lang="pl-PL" dirty="0" smtClean="0"/>
              <a:t>Opieka całodobowa</a:t>
            </a:r>
          </a:p>
          <a:p>
            <a:r>
              <a:rPr lang="pl-PL" dirty="0" err="1" smtClean="0"/>
              <a:t>Hostel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683568" y="1988840"/>
            <a:ext cx="2448272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Osoby z zaburzeniami psychicznymi</a:t>
            </a:r>
          </a:p>
          <a:p>
            <a:pPr algn="ctr"/>
            <a:r>
              <a:rPr lang="pl-PL" sz="2800" dirty="0" smtClean="0"/>
              <a:t>F01-F99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630932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Oczekiwane źródło danych: Oddział Podkarpacki NFZ 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/>
            <a:r>
              <a:rPr lang="pl-PL" sz="1400" b="1" dirty="0" smtClean="0"/>
              <a:t>Przykład z Małopolskiego Programu Ochrony Zdrowia Psychicznego na lata 2017-2022</a:t>
            </a:r>
            <a:br>
              <a:rPr lang="pl-PL" sz="1400" b="1" dirty="0" smtClean="0"/>
            </a:br>
            <a:r>
              <a:rPr lang="pl-PL" sz="1400" b="1" dirty="0" smtClean="0"/>
              <a:t>Tabela 3. Leczeni w lecznictwie ambulatoryjnym z zaburzeniami psychicznymi (bez uzależnień) w powiatach województwa małopolskiego według wybranych rozpoznań i płci w 2016 roku.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sz="1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549" y="1268760"/>
          <a:ext cx="8352922" cy="5400600"/>
        </p:xfrm>
        <a:graphic>
          <a:graphicData uri="http://schemas.openxmlformats.org/drawingml/2006/table">
            <a:tbl>
              <a:tblPr/>
              <a:tblGrid>
                <a:gridCol w="631960"/>
                <a:gridCol w="759601"/>
                <a:gridCol w="632851"/>
                <a:gridCol w="632851"/>
                <a:gridCol w="632851"/>
                <a:gridCol w="632851"/>
                <a:gridCol w="632851"/>
                <a:gridCol w="632851"/>
                <a:gridCol w="632851"/>
                <a:gridCol w="632851"/>
                <a:gridCol w="632851"/>
                <a:gridCol w="632851"/>
                <a:gridCol w="632851"/>
              </a:tblGrid>
              <a:tr h="2154075"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Powiat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Zaburzenia organiczne (F00-F09)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Schizofrenia (F20)</a:t>
                      </a:r>
                      <a:endParaRPr lang="pl-PL" sz="1200" dirty="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Zaburzenia schizoafektywne 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i urojeniowe (F21-F29)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Epizody afektywne, depresje, zaburzenia dwubiegunowe 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i inne zaburzenia nastroju (F30-F39)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Zaburzenia nerwicowe związane ze stresem i somatoformiczne (F40-F48)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2489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</a:tr>
              <a:tr h="60325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124 641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50 831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20 637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10 035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14 274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6 982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3 332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1 497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28 795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8 852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35 793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11 314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87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m. Kraków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65 844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26 868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9 169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4 241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6 848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3 378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1 456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602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13 710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4 420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19 694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5 997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</a:tr>
              <a:tr h="651039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m. Nowy Sącz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5 950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2 769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555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273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614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454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362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215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1 681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573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2 442</a:t>
                      </a:r>
                      <a:endParaRPr lang="pl-PL" sz="12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1 069</a:t>
                      </a:r>
                      <a:endParaRPr lang="pl-PL" sz="1200" dirty="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3" y="1052736"/>
          <a:ext cx="8352930" cy="5547360"/>
        </p:xfrm>
        <a:graphic>
          <a:graphicData uri="http://schemas.openxmlformats.org/drawingml/2006/table">
            <a:tbl>
              <a:tblPr/>
              <a:tblGrid>
                <a:gridCol w="515111"/>
                <a:gridCol w="636207"/>
                <a:gridCol w="640724"/>
                <a:gridCol w="515111"/>
                <a:gridCol w="515111"/>
                <a:gridCol w="515111"/>
                <a:gridCol w="515111"/>
                <a:gridCol w="515111"/>
                <a:gridCol w="515111"/>
                <a:gridCol w="515111"/>
                <a:gridCol w="515111"/>
                <a:gridCol w="515111"/>
                <a:gridCol w="636207"/>
                <a:gridCol w="644341"/>
                <a:gridCol w="644341"/>
              </a:tblGrid>
              <a:tr h="1656184"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Powiat</a:t>
                      </a:r>
                      <a:endParaRPr lang="pl-PL" sz="1400" dirty="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opiaty (F11)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err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kanabinole</a:t>
                      </a:r>
                      <a:r>
                        <a:rPr lang="pl-PL" sz="1400" b="1" dirty="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 (F12)</a:t>
                      </a:r>
                      <a:endParaRPr lang="pl-PL" sz="1400" dirty="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leki uspokajające  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i nasenne (F13)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kokaina (F14)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inne substancja pobudzające 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kofeina (F15)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kilka lub inne substancje psychoaktywne (F19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70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w tym mężczyźni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</a:tr>
              <a:tr h="870987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ogółem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2 544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1 798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215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155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259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222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407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158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10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9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170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122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1 419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1 097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164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m. Kraków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1 879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1 342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204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149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212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188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275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106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8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8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144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102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998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767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</a:tr>
              <a:tr h="939976"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m. Nowy Sącz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98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73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0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0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13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11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3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0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0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4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1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75</a:t>
                      </a:r>
                      <a:endParaRPr lang="pl-PL" sz="140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25947E"/>
                          </a:solidFill>
                          <a:latin typeface="Arial"/>
                          <a:ea typeface="Century Gothic"/>
                          <a:cs typeface="Times New Roman"/>
                        </a:rPr>
                        <a:t>59</a:t>
                      </a:r>
                      <a:endParaRPr lang="pl-PL" sz="1400" dirty="0">
                        <a:solidFill>
                          <a:srgbClr val="25947E"/>
                        </a:solidFill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51520" y="74866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Tabela 5. Leczeni w lecznictwie ambulatoryjnym z zaburzeniami spowodowanymi używaniem substancji psychoaktywnych w powiatach wojew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dztwa małopolskiego według wybranych rozpoznań i płci w 2016 roku.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1484784"/>
          <a:ext cx="8064896" cy="2880320"/>
        </p:xfrm>
        <a:graphic>
          <a:graphicData uri="http://schemas.openxmlformats.org/drawingml/2006/table">
            <a:tbl>
              <a:tblPr/>
              <a:tblGrid>
                <a:gridCol w="4158824"/>
                <a:gridCol w="1261975"/>
                <a:gridCol w="1261086"/>
                <a:gridCol w="1383011"/>
              </a:tblGrid>
              <a:tr h="960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entury Gothic"/>
                          <a:cs typeface="Times New Roman"/>
                        </a:rPr>
                        <a:t>Nazwa jednostki</a:t>
                      </a:r>
                      <a:endParaRPr lang="pl-PL" sz="1600" dirty="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entury Gothic"/>
                          <a:cs typeface="Times New Roman"/>
                        </a:rPr>
                        <a:t>Liczba leczonych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entury Gothic"/>
                          <a:cs typeface="Times New Roman"/>
                        </a:rPr>
                        <a:t>Liczba osobodni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entury Gothic"/>
                          <a:cs typeface="Times New Roman"/>
                        </a:rPr>
                        <a:t>Średni okres pobytu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entury Gothic"/>
                          <a:cs typeface="Times New Roman"/>
                        </a:rPr>
                        <a:t>w dniach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entury Gothic"/>
                          <a:cs typeface="Times New Roman"/>
                        </a:rPr>
                        <a:t>Szpital Specjalistyczny im. dr. J. Babińskiego SPZOZ w Krakowie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6 005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240 301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40,0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entury Gothic"/>
                          <a:cs typeface="Times New Roman"/>
                        </a:rPr>
                        <a:t>Wojewódzki Szpital Psychiatryczny 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latin typeface="Arial"/>
                          <a:ea typeface="Century Gothic"/>
                          <a:cs typeface="Times New Roman"/>
                        </a:rPr>
                        <a:t>w Andrychowie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1 540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50 439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32,8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5F4EE"/>
                    </a:solidFill>
                  </a:tcPr>
                </a:tc>
              </a:tr>
              <a:tr h="640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entury Gothic"/>
                          <a:cs typeface="Times New Roman"/>
                        </a:rPr>
                        <a:t>Szpital Specjalistyczny im. L. Rydygiera </a:t>
                      </a:r>
                      <a:endParaRPr lang="pl-PL" sz="1600" dirty="0">
                        <a:latin typeface="Century Gothic"/>
                        <a:ea typeface="Century Gothic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Arial"/>
                          <a:ea typeface="Century Gothic"/>
                          <a:cs typeface="Times New Roman"/>
                        </a:rPr>
                        <a:t>w Krakowie Sp. z o.o.</a:t>
                      </a:r>
                      <a:endParaRPr lang="pl-PL" sz="1600" dirty="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EA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480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"/>
                          <a:ea typeface="Century Gothic"/>
                          <a:cs typeface="Times New Roman"/>
                        </a:rPr>
                        <a:t>13 287</a:t>
                      </a:r>
                      <a:endParaRPr lang="pl-PL" sz="160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"/>
                          <a:ea typeface="Century Gothic"/>
                          <a:cs typeface="Times New Roman"/>
                        </a:rPr>
                        <a:t>27,7</a:t>
                      </a:r>
                      <a:endParaRPr lang="pl-PL" sz="1600" dirty="0"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7544" y="188640"/>
            <a:ext cx="8280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Tabela 9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. Leczeni stacjonarnie w szpitalach psychiatrycznych oraz wieloprofilowych w wojew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dztwie małopolskim w 2016 roku (bez uzależnień).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11560" y="4869160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Tabela 10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. Liczba leczonych psychicznie w szpitalach na oddziałach stacjonarnych w podziale na powiat zamieszkania pacjenta w 2016 roku.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Tabela zostanie opracowana po uzyskaniu danych z MOW NFZ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7" name="Kanwa 328"/>
          <p:cNvGrpSpPr>
            <a:grpSpLocks/>
          </p:cNvGrpSpPr>
          <p:nvPr/>
        </p:nvGrpSpPr>
        <p:grpSpPr bwMode="auto">
          <a:xfrm>
            <a:off x="251520" y="188640"/>
            <a:ext cx="8280920" cy="6264696"/>
            <a:chOff x="0" y="0"/>
            <a:chExt cx="70552" cy="57540"/>
          </a:xfrm>
        </p:grpSpPr>
        <p:sp>
          <p:nvSpPr>
            <p:cNvPr id="64611" name="AutoShape 99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70552" cy="575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1" name="Rectangle 222"/>
            <p:cNvSpPr>
              <a:spLocks noChangeArrowheads="1"/>
            </p:cNvSpPr>
            <p:nvPr/>
          </p:nvSpPr>
          <p:spPr bwMode="auto">
            <a:xfrm>
              <a:off x="22306" y="19500"/>
              <a:ext cx="7601" cy="4191"/>
            </a:xfrm>
            <a:prstGeom prst="rect">
              <a:avLst/>
            </a:prstGeom>
            <a:solidFill>
              <a:srgbClr val="B8CCE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09" name="Rectangle 223"/>
            <p:cNvSpPr>
              <a:spLocks noChangeArrowheads="1"/>
            </p:cNvSpPr>
            <p:nvPr/>
          </p:nvSpPr>
          <p:spPr bwMode="auto">
            <a:xfrm>
              <a:off x="8165" y="0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Freeform 224"/>
            <p:cNvSpPr>
              <a:spLocks/>
            </p:cNvSpPr>
            <p:nvPr/>
          </p:nvSpPr>
          <p:spPr bwMode="auto">
            <a:xfrm>
              <a:off x="40239" y="26066"/>
              <a:ext cx="8864" cy="9563"/>
            </a:xfrm>
            <a:custGeom>
              <a:avLst/>
              <a:gdLst>
                <a:gd name="T0" fmla="*/ 646430 w 1396"/>
                <a:gd name="T1" fmla="*/ 53340 h 1506"/>
                <a:gd name="T2" fmla="*/ 567690 w 1396"/>
                <a:gd name="T3" fmla="*/ 33655 h 1506"/>
                <a:gd name="T4" fmla="*/ 494665 w 1396"/>
                <a:gd name="T5" fmla="*/ 3175 h 1506"/>
                <a:gd name="T6" fmla="*/ 400050 w 1396"/>
                <a:gd name="T7" fmla="*/ 24765 h 1506"/>
                <a:gd name="T8" fmla="*/ 334645 w 1396"/>
                <a:gd name="T9" fmla="*/ 43180 h 1506"/>
                <a:gd name="T10" fmla="*/ 293370 w 1396"/>
                <a:gd name="T11" fmla="*/ 92075 h 1506"/>
                <a:gd name="T12" fmla="*/ 245110 w 1396"/>
                <a:gd name="T13" fmla="*/ 70485 h 1506"/>
                <a:gd name="T14" fmla="*/ 200660 w 1396"/>
                <a:gd name="T15" fmla="*/ 78105 h 1506"/>
                <a:gd name="T16" fmla="*/ 168910 w 1396"/>
                <a:gd name="T17" fmla="*/ 135890 h 1506"/>
                <a:gd name="T18" fmla="*/ 114300 w 1396"/>
                <a:gd name="T19" fmla="*/ 130175 h 1506"/>
                <a:gd name="T20" fmla="*/ 85090 w 1396"/>
                <a:gd name="T21" fmla="*/ 175895 h 1506"/>
                <a:gd name="T22" fmla="*/ 30480 w 1396"/>
                <a:gd name="T23" fmla="*/ 169545 h 1506"/>
                <a:gd name="T24" fmla="*/ 18415 w 1396"/>
                <a:gd name="T25" fmla="*/ 262255 h 1506"/>
                <a:gd name="T26" fmla="*/ 85090 w 1396"/>
                <a:gd name="T27" fmla="*/ 313055 h 1506"/>
                <a:gd name="T28" fmla="*/ 147320 w 1396"/>
                <a:gd name="T29" fmla="*/ 279400 h 1506"/>
                <a:gd name="T30" fmla="*/ 205740 w 1396"/>
                <a:gd name="T31" fmla="*/ 291465 h 1506"/>
                <a:gd name="T32" fmla="*/ 292100 w 1396"/>
                <a:gd name="T33" fmla="*/ 349250 h 1506"/>
                <a:gd name="T34" fmla="*/ 275590 w 1396"/>
                <a:gd name="T35" fmla="*/ 428625 h 1506"/>
                <a:gd name="T36" fmla="*/ 202565 w 1396"/>
                <a:gd name="T37" fmla="*/ 476250 h 1506"/>
                <a:gd name="T38" fmla="*/ 243205 w 1396"/>
                <a:gd name="T39" fmla="*/ 541655 h 1506"/>
                <a:gd name="T40" fmla="*/ 269240 w 1396"/>
                <a:gd name="T41" fmla="*/ 573405 h 1506"/>
                <a:gd name="T42" fmla="*/ 241935 w 1396"/>
                <a:gd name="T43" fmla="*/ 669290 h 1506"/>
                <a:gd name="T44" fmla="*/ 276860 w 1396"/>
                <a:gd name="T45" fmla="*/ 733425 h 1506"/>
                <a:gd name="T46" fmla="*/ 304165 w 1396"/>
                <a:gd name="T47" fmla="*/ 759460 h 1506"/>
                <a:gd name="T48" fmla="*/ 298450 w 1396"/>
                <a:gd name="T49" fmla="*/ 824865 h 1506"/>
                <a:gd name="T50" fmla="*/ 323850 w 1396"/>
                <a:gd name="T51" fmla="*/ 884555 h 1506"/>
                <a:gd name="T52" fmla="*/ 389255 w 1396"/>
                <a:gd name="T53" fmla="*/ 913765 h 1506"/>
                <a:gd name="T54" fmla="*/ 445770 w 1396"/>
                <a:gd name="T55" fmla="*/ 885825 h 1506"/>
                <a:gd name="T56" fmla="*/ 516890 w 1396"/>
                <a:gd name="T57" fmla="*/ 916305 h 1506"/>
                <a:gd name="T58" fmla="*/ 547370 w 1396"/>
                <a:gd name="T59" fmla="*/ 954405 h 1506"/>
                <a:gd name="T60" fmla="*/ 588645 w 1396"/>
                <a:gd name="T61" fmla="*/ 948690 h 1506"/>
                <a:gd name="T62" fmla="*/ 615950 w 1396"/>
                <a:gd name="T63" fmla="*/ 870585 h 1506"/>
                <a:gd name="T64" fmla="*/ 662940 w 1396"/>
                <a:gd name="T65" fmla="*/ 826770 h 1506"/>
                <a:gd name="T66" fmla="*/ 725805 w 1396"/>
                <a:gd name="T67" fmla="*/ 815975 h 1506"/>
                <a:gd name="T68" fmla="*/ 791210 w 1396"/>
                <a:gd name="T69" fmla="*/ 815975 h 1506"/>
                <a:gd name="T70" fmla="*/ 828675 w 1396"/>
                <a:gd name="T71" fmla="*/ 847725 h 1506"/>
                <a:gd name="T72" fmla="*/ 864235 w 1396"/>
                <a:gd name="T73" fmla="*/ 819150 h 1506"/>
                <a:gd name="T74" fmla="*/ 864235 w 1396"/>
                <a:gd name="T75" fmla="*/ 777875 h 1506"/>
                <a:gd name="T76" fmla="*/ 861060 w 1396"/>
                <a:gd name="T77" fmla="*/ 735330 h 1506"/>
                <a:gd name="T78" fmla="*/ 843915 w 1396"/>
                <a:gd name="T79" fmla="*/ 704850 h 1506"/>
                <a:gd name="T80" fmla="*/ 857885 w 1396"/>
                <a:gd name="T81" fmla="*/ 669290 h 1506"/>
                <a:gd name="T82" fmla="*/ 806450 w 1396"/>
                <a:gd name="T83" fmla="*/ 594995 h 1506"/>
                <a:gd name="T84" fmla="*/ 777240 w 1396"/>
                <a:gd name="T85" fmla="*/ 564515 h 1506"/>
                <a:gd name="T86" fmla="*/ 791210 w 1396"/>
                <a:gd name="T87" fmla="*/ 558165 h 1506"/>
                <a:gd name="T88" fmla="*/ 795655 w 1396"/>
                <a:gd name="T89" fmla="*/ 503555 h 1506"/>
                <a:gd name="T90" fmla="*/ 756285 w 1396"/>
                <a:gd name="T91" fmla="*/ 486410 h 1506"/>
                <a:gd name="T92" fmla="*/ 716280 w 1396"/>
                <a:gd name="T93" fmla="*/ 454660 h 1506"/>
                <a:gd name="T94" fmla="*/ 708660 w 1396"/>
                <a:gd name="T95" fmla="*/ 419735 h 1506"/>
                <a:gd name="T96" fmla="*/ 760730 w 1396"/>
                <a:gd name="T97" fmla="*/ 314325 h 1506"/>
                <a:gd name="T98" fmla="*/ 730250 w 1396"/>
                <a:gd name="T99" fmla="*/ 254635 h 1506"/>
                <a:gd name="T100" fmla="*/ 716280 w 1396"/>
                <a:gd name="T101" fmla="*/ 183515 h 1506"/>
                <a:gd name="T102" fmla="*/ 690880 w 1396"/>
                <a:gd name="T103" fmla="*/ 137795 h 15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96" h="1506">
                  <a:moveTo>
                    <a:pt x="1083" y="207"/>
                  </a:moveTo>
                  <a:lnTo>
                    <a:pt x="1042" y="121"/>
                  </a:lnTo>
                  <a:lnTo>
                    <a:pt x="1028" y="89"/>
                  </a:lnTo>
                  <a:lnTo>
                    <a:pt x="1018" y="84"/>
                  </a:lnTo>
                  <a:lnTo>
                    <a:pt x="999" y="82"/>
                  </a:lnTo>
                  <a:lnTo>
                    <a:pt x="937" y="77"/>
                  </a:lnTo>
                  <a:lnTo>
                    <a:pt x="906" y="75"/>
                  </a:lnTo>
                  <a:lnTo>
                    <a:pt x="894" y="53"/>
                  </a:lnTo>
                  <a:lnTo>
                    <a:pt x="855" y="8"/>
                  </a:lnTo>
                  <a:lnTo>
                    <a:pt x="841" y="0"/>
                  </a:lnTo>
                  <a:lnTo>
                    <a:pt x="829" y="5"/>
                  </a:lnTo>
                  <a:lnTo>
                    <a:pt x="779" y="5"/>
                  </a:lnTo>
                  <a:lnTo>
                    <a:pt x="745" y="3"/>
                  </a:lnTo>
                  <a:lnTo>
                    <a:pt x="714" y="12"/>
                  </a:lnTo>
                  <a:lnTo>
                    <a:pt x="656" y="10"/>
                  </a:lnTo>
                  <a:lnTo>
                    <a:pt x="630" y="39"/>
                  </a:lnTo>
                  <a:lnTo>
                    <a:pt x="611" y="53"/>
                  </a:lnTo>
                  <a:lnTo>
                    <a:pt x="594" y="65"/>
                  </a:lnTo>
                  <a:lnTo>
                    <a:pt x="549" y="44"/>
                  </a:lnTo>
                  <a:lnTo>
                    <a:pt x="527" y="68"/>
                  </a:lnTo>
                  <a:lnTo>
                    <a:pt x="510" y="53"/>
                  </a:lnTo>
                  <a:lnTo>
                    <a:pt x="506" y="94"/>
                  </a:lnTo>
                  <a:lnTo>
                    <a:pt x="494" y="111"/>
                  </a:lnTo>
                  <a:lnTo>
                    <a:pt x="462" y="145"/>
                  </a:lnTo>
                  <a:lnTo>
                    <a:pt x="434" y="171"/>
                  </a:lnTo>
                  <a:lnTo>
                    <a:pt x="422" y="159"/>
                  </a:lnTo>
                  <a:lnTo>
                    <a:pt x="407" y="133"/>
                  </a:lnTo>
                  <a:lnTo>
                    <a:pt x="386" y="111"/>
                  </a:lnTo>
                  <a:lnTo>
                    <a:pt x="383" y="111"/>
                  </a:lnTo>
                  <a:lnTo>
                    <a:pt x="362" y="111"/>
                  </a:lnTo>
                  <a:lnTo>
                    <a:pt x="343" y="113"/>
                  </a:lnTo>
                  <a:lnTo>
                    <a:pt x="316" y="123"/>
                  </a:lnTo>
                  <a:lnTo>
                    <a:pt x="273" y="149"/>
                  </a:lnTo>
                  <a:lnTo>
                    <a:pt x="278" y="161"/>
                  </a:lnTo>
                  <a:lnTo>
                    <a:pt x="290" y="185"/>
                  </a:lnTo>
                  <a:lnTo>
                    <a:pt x="266" y="214"/>
                  </a:lnTo>
                  <a:lnTo>
                    <a:pt x="261" y="197"/>
                  </a:lnTo>
                  <a:lnTo>
                    <a:pt x="247" y="209"/>
                  </a:lnTo>
                  <a:lnTo>
                    <a:pt x="225" y="219"/>
                  </a:lnTo>
                  <a:lnTo>
                    <a:pt x="180" y="205"/>
                  </a:lnTo>
                  <a:lnTo>
                    <a:pt x="175" y="219"/>
                  </a:lnTo>
                  <a:lnTo>
                    <a:pt x="165" y="243"/>
                  </a:lnTo>
                  <a:lnTo>
                    <a:pt x="158" y="281"/>
                  </a:lnTo>
                  <a:lnTo>
                    <a:pt x="134" y="277"/>
                  </a:lnTo>
                  <a:lnTo>
                    <a:pt x="103" y="274"/>
                  </a:lnTo>
                  <a:lnTo>
                    <a:pt x="89" y="260"/>
                  </a:lnTo>
                  <a:lnTo>
                    <a:pt x="67" y="241"/>
                  </a:lnTo>
                  <a:lnTo>
                    <a:pt x="48" y="267"/>
                  </a:lnTo>
                  <a:lnTo>
                    <a:pt x="0" y="279"/>
                  </a:lnTo>
                  <a:lnTo>
                    <a:pt x="15" y="337"/>
                  </a:lnTo>
                  <a:lnTo>
                    <a:pt x="22" y="380"/>
                  </a:lnTo>
                  <a:lnTo>
                    <a:pt x="29" y="413"/>
                  </a:lnTo>
                  <a:lnTo>
                    <a:pt x="39" y="435"/>
                  </a:lnTo>
                  <a:lnTo>
                    <a:pt x="50" y="445"/>
                  </a:lnTo>
                  <a:lnTo>
                    <a:pt x="91" y="464"/>
                  </a:lnTo>
                  <a:lnTo>
                    <a:pt x="134" y="493"/>
                  </a:lnTo>
                  <a:lnTo>
                    <a:pt x="182" y="512"/>
                  </a:lnTo>
                  <a:lnTo>
                    <a:pt x="192" y="521"/>
                  </a:lnTo>
                  <a:lnTo>
                    <a:pt x="225" y="447"/>
                  </a:lnTo>
                  <a:lnTo>
                    <a:pt x="232" y="440"/>
                  </a:lnTo>
                  <a:lnTo>
                    <a:pt x="268" y="437"/>
                  </a:lnTo>
                  <a:lnTo>
                    <a:pt x="295" y="445"/>
                  </a:lnTo>
                  <a:lnTo>
                    <a:pt x="314" y="440"/>
                  </a:lnTo>
                  <a:lnTo>
                    <a:pt x="324" y="459"/>
                  </a:lnTo>
                  <a:lnTo>
                    <a:pt x="343" y="481"/>
                  </a:lnTo>
                  <a:lnTo>
                    <a:pt x="379" y="500"/>
                  </a:lnTo>
                  <a:lnTo>
                    <a:pt x="434" y="529"/>
                  </a:lnTo>
                  <a:lnTo>
                    <a:pt x="460" y="550"/>
                  </a:lnTo>
                  <a:lnTo>
                    <a:pt x="465" y="565"/>
                  </a:lnTo>
                  <a:lnTo>
                    <a:pt x="467" y="586"/>
                  </a:lnTo>
                  <a:lnTo>
                    <a:pt x="450" y="651"/>
                  </a:lnTo>
                  <a:lnTo>
                    <a:pt x="434" y="675"/>
                  </a:lnTo>
                  <a:lnTo>
                    <a:pt x="419" y="685"/>
                  </a:lnTo>
                  <a:lnTo>
                    <a:pt x="374" y="692"/>
                  </a:lnTo>
                  <a:lnTo>
                    <a:pt x="343" y="716"/>
                  </a:lnTo>
                  <a:lnTo>
                    <a:pt x="319" y="750"/>
                  </a:lnTo>
                  <a:lnTo>
                    <a:pt x="357" y="786"/>
                  </a:lnTo>
                  <a:lnTo>
                    <a:pt x="367" y="807"/>
                  </a:lnTo>
                  <a:lnTo>
                    <a:pt x="371" y="838"/>
                  </a:lnTo>
                  <a:lnTo>
                    <a:pt x="383" y="853"/>
                  </a:lnTo>
                  <a:lnTo>
                    <a:pt x="407" y="867"/>
                  </a:lnTo>
                  <a:lnTo>
                    <a:pt x="424" y="870"/>
                  </a:lnTo>
                  <a:lnTo>
                    <a:pt x="426" y="879"/>
                  </a:lnTo>
                  <a:lnTo>
                    <a:pt x="424" y="903"/>
                  </a:lnTo>
                  <a:lnTo>
                    <a:pt x="398" y="949"/>
                  </a:lnTo>
                  <a:lnTo>
                    <a:pt x="381" y="980"/>
                  </a:lnTo>
                  <a:lnTo>
                    <a:pt x="376" y="1021"/>
                  </a:lnTo>
                  <a:lnTo>
                    <a:pt x="381" y="1054"/>
                  </a:lnTo>
                  <a:lnTo>
                    <a:pt x="393" y="1074"/>
                  </a:lnTo>
                  <a:lnTo>
                    <a:pt x="422" y="1110"/>
                  </a:lnTo>
                  <a:lnTo>
                    <a:pt x="431" y="1126"/>
                  </a:lnTo>
                  <a:lnTo>
                    <a:pt x="436" y="1155"/>
                  </a:lnTo>
                  <a:lnTo>
                    <a:pt x="443" y="1167"/>
                  </a:lnTo>
                  <a:lnTo>
                    <a:pt x="458" y="1170"/>
                  </a:lnTo>
                  <a:lnTo>
                    <a:pt x="470" y="1184"/>
                  </a:lnTo>
                  <a:lnTo>
                    <a:pt x="479" y="1196"/>
                  </a:lnTo>
                  <a:lnTo>
                    <a:pt x="484" y="1232"/>
                  </a:lnTo>
                  <a:lnTo>
                    <a:pt x="491" y="1263"/>
                  </a:lnTo>
                  <a:lnTo>
                    <a:pt x="484" y="1285"/>
                  </a:lnTo>
                  <a:lnTo>
                    <a:pt x="470" y="1299"/>
                  </a:lnTo>
                  <a:lnTo>
                    <a:pt x="467" y="1311"/>
                  </a:lnTo>
                  <a:lnTo>
                    <a:pt x="470" y="1333"/>
                  </a:lnTo>
                  <a:lnTo>
                    <a:pt x="484" y="1357"/>
                  </a:lnTo>
                  <a:lnTo>
                    <a:pt x="510" y="1393"/>
                  </a:lnTo>
                  <a:lnTo>
                    <a:pt x="551" y="1427"/>
                  </a:lnTo>
                  <a:lnTo>
                    <a:pt x="575" y="1458"/>
                  </a:lnTo>
                  <a:lnTo>
                    <a:pt x="587" y="1443"/>
                  </a:lnTo>
                  <a:lnTo>
                    <a:pt x="613" y="1439"/>
                  </a:lnTo>
                  <a:lnTo>
                    <a:pt x="647" y="1419"/>
                  </a:lnTo>
                  <a:lnTo>
                    <a:pt x="661" y="1429"/>
                  </a:lnTo>
                  <a:lnTo>
                    <a:pt x="690" y="1439"/>
                  </a:lnTo>
                  <a:lnTo>
                    <a:pt x="702" y="1395"/>
                  </a:lnTo>
                  <a:lnTo>
                    <a:pt x="709" y="1386"/>
                  </a:lnTo>
                  <a:lnTo>
                    <a:pt x="786" y="1419"/>
                  </a:lnTo>
                  <a:lnTo>
                    <a:pt x="791" y="1439"/>
                  </a:lnTo>
                  <a:lnTo>
                    <a:pt x="814" y="1443"/>
                  </a:lnTo>
                  <a:lnTo>
                    <a:pt x="829" y="1463"/>
                  </a:lnTo>
                  <a:lnTo>
                    <a:pt x="846" y="1472"/>
                  </a:lnTo>
                  <a:lnTo>
                    <a:pt x="862" y="1489"/>
                  </a:lnTo>
                  <a:lnTo>
                    <a:pt x="862" y="1503"/>
                  </a:lnTo>
                  <a:lnTo>
                    <a:pt x="889" y="1506"/>
                  </a:lnTo>
                  <a:lnTo>
                    <a:pt x="889" y="1503"/>
                  </a:lnTo>
                  <a:lnTo>
                    <a:pt x="906" y="1489"/>
                  </a:lnTo>
                  <a:lnTo>
                    <a:pt x="927" y="1494"/>
                  </a:lnTo>
                  <a:lnTo>
                    <a:pt x="934" y="1470"/>
                  </a:lnTo>
                  <a:lnTo>
                    <a:pt x="965" y="1431"/>
                  </a:lnTo>
                  <a:lnTo>
                    <a:pt x="958" y="1395"/>
                  </a:lnTo>
                  <a:lnTo>
                    <a:pt x="970" y="1371"/>
                  </a:lnTo>
                  <a:lnTo>
                    <a:pt x="977" y="1350"/>
                  </a:lnTo>
                  <a:lnTo>
                    <a:pt x="989" y="1364"/>
                  </a:lnTo>
                  <a:lnTo>
                    <a:pt x="1028" y="1314"/>
                  </a:lnTo>
                  <a:lnTo>
                    <a:pt x="1044" y="1302"/>
                  </a:lnTo>
                  <a:lnTo>
                    <a:pt x="1044" y="1263"/>
                  </a:lnTo>
                  <a:lnTo>
                    <a:pt x="1066" y="1249"/>
                  </a:lnTo>
                  <a:lnTo>
                    <a:pt x="1126" y="1280"/>
                  </a:lnTo>
                  <a:lnTo>
                    <a:pt x="1143" y="1285"/>
                  </a:lnTo>
                  <a:lnTo>
                    <a:pt x="1162" y="1287"/>
                  </a:lnTo>
                  <a:lnTo>
                    <a:pt x="1202" y="1273"/>
                  </a:lnTo>
                  <a:lnTo>
                    <a:pt x="1236" y="1273"/>
                  </a:lnTo>
                  <a:lnTo>
                    <a:pt x="1246" y="1285"/>
                  </a:lnTo>
                  <a:lnTo>
                    <a:pt x="1255" y="1290"/>
                  </a:lnTo>
                  <a:lnTo>
                    <a:pt x="1282" y="1297"/>
                  </a:lnTo>
                  <a:lnTo>
                    <a:pt x="1296" y="1314"/>
                  </a:lnTo>
                  <a:lnTo>
                    <a:pt x="1305" y="1335"/>
                  </a:lnTo>
                  <a:lnTo>
                    <a:pt x="1339" y="1323"/>
                  </a:lnTo>
                  <a:lnTo>
                    <a:pt x="1349" y="1328"/>
                  </a:lnTo>
                  <a:lnTo>
                    <a:pt x="1368" y="1323"/>
                  </a:lnTo>
                  <a:lnTo>
                    <a:pt x="1361" y="1290"/>
                  </a:lnTo>
                  <a:lnTo>
                    <a:pt x="1349" y="1273"/>
                  </a:lnTo>
                  <a:lnTo>
                    <a:pt x="1349" y="1251"/>
                  </a:lnTo>
                  <a:lnTo>
                    <a:pt x="1344" y="1239"/>
                  </a:lnTo>
                  <a:lnTo>
                    <a:pt x="1361" y="1225"/>
                  </a:lnTo>
                  <a:lnTo>
                    <a:pt x="1377" y="1196"/>
                  </a:lnTo>
                  <a:lnTo>
                    <a:pt x="1380" y="1177"/>
                  </a:lnTo>
                  <a:lnTo>
                    <a:pt x="1375" y="1160"/>
                  </a:lnTo>
                  <a:lnTo>
                    <a:pt x="1356" y="1158"/>
                  </a:lnTo>
                  <a:lnTo>
                    <a:pt x="1344" y="1153"/>
                  </a:lnTo>
                  <a:lnTo>
                    <a:pt x="1341" y="1143"/>
                  </a:lnTo>
                  <a:lnTo>
                    <a:pt x="1329" y="1124"/>
                  </a:lnTo>
                  <a:lnTo>
                    <a:pt x="1329" y="1110"/>
                  </a:lnTo>
                  <a:lnTo>
                    <a:pt x="1353" y="1095"/>
                  </a:lnTo>
                  <a:lnTo>
                    <a:pt x="1396" y="1088"/>
                  </a:lnTo>
                  <a:lnTo>
                    <a:pt x="1392" y="1064"/>
                  </a:lnTo>
                  <a:lnTo>
                    <a:pt x="1351" y="1054"/>
                  </a:lnTo>
                  <a:lnTo>
                    <a:pt x="1344" y="1042"/>
                  </a:lnTo>
                  <a:lnTo>
                    <a:pt x="1303" y="985"/>
                  </a:lnTo>
                  <a:lnTo>
                    <a:pt x="1274" y="961"/>
                  </a:lnTo>
                  <a:lnTo>
                    <a:pt x="1270" y="937"/>
                  </a:lnTo>
                  <a:lnTo>
                    <a:pt x="1267" y="922"/>
                  </a:lnTo>
                  <a:lnTo>
                    <a:pt x="1262" y="901"/>
                  </a:lnTo>
                  <a:lnTo>
                    <a:pt x="1234" y="901"/>
                  </a:lnTo>
                  <a:lnTo>
                    <a:pt x="1224" y="889"/>
                  </a:lnTo>
                  <a:lnTo>
                    <a:pt x="1224" y="882"/>
                  </a:lnTo>
                  <a:lnTo>
                    <a:pt x="1231" y="879"/>
                  </a:lnTo>
                  <a:lnTo>
                    <a:pt x="1241" y="882"/>
                  </a:lnTo>
                  <a:lnTo>
                    <a:pt x="1246" y="879"/>
                  </a:lnTo>
                  <a:lnTo>
                    <a:pt x="1246" y="870"/>
                  </a:lnTo>
                  <a:lnTo>
                    <a:pt x="1236" y="855"/>
                  </a:lnTo>
                  <a:lnTo>
                    <a:pt x="1253" y="817"/>
                  </a:lnTo>
                  <a:lnTo>
                    <a:pt x="1253" y="793"/>
                  </a:lnTo>
                  <a:lnTo>
                    <a:pt x="1246" y="783"/>
                  </a:lnTo>
                  <a:lnTo>
                    <a:pt x="1241" y="783"/>
                  </a:lnTo>
                  <a:lnTo>
                    <a:pt x="1231" y="774"/>
                  </a:lnTo>
                  <a:lnTo>
                    <a:pt x="1191" y="766"/>
                  </a:lnTo>
                  <a:lnTo>
                    <a:pt x="1155" y="745"/>
                  </a:lnTo>
                  <a:lnTo>
                    <a:pt x="1143" y="730"/>
                  </a:lnTo>
                  <a:lnTo>
                    <a:pt x="1138" y="735"/>
                  </a:lnTo>
                  <a:lnTo>
                    <a:pt x="1128" y="716"/>
                  </a:lnTo>
                  <a:lnTo>
                    <a:pt x="1128" y="709"/>
                  </a:lnTo>
                  <a:lnTo>
                    <a:pt x="1135" y="690"/>
                  </a:lnTo>
                  <a:lnTo>
                    <a:pt x="1133" y="680"/>
                  </a:lnTo>
                  <a:lnTo>
                    <a:pt x="1116" y="661"/>
                  </a:lnTo>
                  <a:lnTo>
                    <a:pt x="1150" y="639"/>
                  </a:lnTo>
                  <a:lnTo>
                    <a:pt x="1198" y="541"/>
                  </a:lnTo>
                  <a:lnTo>
                    <a:pt x="1200" y="509"/>
                  </a:lnTo>
                  <a:lnTo>
                    <a:pt x="1198" y="495"/>
                  </a:lnTo>
                  <a:lnTo>
                    <a:pt x="1181" y="471"/>
                  </a:lnTo>
                  <a:lnTo>
                    <a:pt x="1157" y="440"/>
                  </a:lnTo>
                  <a:lnTo>
                    <a:pt x="1150" y="425"/>
                  </a:lnTo>
                  <a:lnTo>
                    <a:pt x="1150" y="401"/>
                  </a:lnTo>
                  <a:lnTo>
                    <a:pt x="1152" y="341"/>
                  </a:lnTo>
                  <a:lnTo>
                    <a:pt x="1150" y="315"/>
                  </a:lnTo>
                  <a:lnTo>
                    <a:pt x="1143" y="301"/>
                  </a:lnTo>
                  <a:lnTo>
                    <a:pt x="1128" y="289"/>
                  </a:lnTo>
                  <a:lnTo>
                    <a:pt x="1104" y="286"/>
                  </a:lnTo>
                  <a:lnTo>
                    <a:pt x="1092" y="277"/>
                  </a:lnTo>
                  <a:lnTo>
                    <a:pt x="1090" y="262"/>
                  </a:lnTo>
                  <a:lnTo>
                    <a:pt x="1088" y="217"/>
                  </a:lnTo>
                  <a:lnTo>
                    <a:pt x="1083" y="207"/>
                  </a:lnTo>
                  <a:close/>
                </a:path>
              </a:pathLst>
            </a:custGeom>
            <a:solidFill>
              <a:srgbClr val="FFFF66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4" name="Freeform 225"/>
            <p:cNvSpPr>
              <a:spLocks/>
            </p:cNvSpPr>
            <p:nvPr/>
          </p:nvSpPr>
          <p:spPr bwMode="auto">
            <a:xfrm>
              <a:off x="30066" y="18326"/>
              <a:ext cx="5505" cy="9220"/>
            </a:xfrm>
            <a:custGeom>
              <a:avLst/>
              <a:gdLst>
                <a:gd name="T0" fmla="*/ 130810 w 867"/>
                <a:gd name="T1" fmla="*/ 158750 h 1452"/>
                <a:gd name="T2" fmla="*/ 104775 w 867"/>
                <a:gd name="T3" fmla="*/ 91440 h 1452"/>
                <a:gd name="T4" fmla="*/ 142875 w 867"/>
                <a:gd name="T5" fmla="*/ 57785 h 1452"/>
                <a:gd name="T6" fmla="*/ 196215 w 867"/>
                <a:gd name="T7" fmla="*/ 45720 h 1452"/>
                <a:gd name="T8" fmla="*/ 236855 w 867"/>
                <a:gd name="T9" fmla="*/ 27305 h 1452"/>
                <a:gd name="T10" fmla="*/ 264795 w 867"/>
                <a:gd name="T11" fmla="*/ 22860 h 1452"/>
                <a:gd name="T12" fmla="*/ 304165 w 867"/>
                <a:gd name="T13" fmla="*/ 12065 h 1452"/>
                <a:gd name="T14" fmla="*/ 327025 w 867"/>
                <a:gd name="T15" fmla="*/ 20955 h 1452"/>
                <a:gd name="T16" fmla="*/ 345440 w 867"/>
                <a:gd name="T17" fmla="*/ 73025 h 1452"/>
                <a:gd name="T18" fmla="*/ 367665 w 867"/>
                <a:gd name="T19" fmla="*/ 103505 h 1452"/>
                <a:gd name="T20" fmla="*/ 382905 w 867"/>
                <a:gd name="T21" fmla="*/ 141605 h 1452"/>
                <a:gd name="T22" fmla="*/ 443865 w 867"/>
                <a:gd name="T23" fmla="*/ 133985 h 1452"/>
                <a:gd name="T24" fmla="*/ 498475 w 867"/>
                <a:gd name="T25" fmla="*/ 164465 h 1452"/>
                <a:gd name="T26" fmla="*/ 550545 w 867"/>
                <a:gd name="T27" fmla="*/ 194945 h 1452"/>
                <a:gd name="T28" fmla="*/ 513715 w 867"/>
                <a:gd name="T29" fmla="*/ 212090 h 1452"/>
                <a:gd name="T30" fmla="*/ 494030 w 867"/>
                <a:gd name="T31" fmla="*/ 265430 h 1452"/>
                <a:gd name="T32" fmla="*/ 488315 w 867"/>
                <a:gd name="T33" fmla="*/ 323215 h 1452"/>
                <a:gd name="T34" fmla="*/ 461010 w 867"/>
                <a:gd name="T35" fmla="*/ 350520 h 1452"/>
                <a:gd name="T36" fmla="*/ 453390 w 867"/>
                <a:gd name="T37" fmla="*/ 441960 h 1452"/>
                <a:gd name="T38" fmla="*/ 418465 w 867"/>
                <a:gd name="T39" fmla="*/ 487680 h 1452"/>
                <a:gd name="T40" fmla="*/ 431800 w 867"/>
                <a:gd name="T41" fmla="*/ 518160 h 1452"/>
                <a:gd name="T42" fmla="*/ 494030 w 867"/>
                <a:gd name="T43" fmla="*/ 565785 h 1452"/>
                <a:gd name="T44" fmla="*/ 486410 w 867"/>
                <a:gd name="T45" fmla="*/ 635635 h 1452"/>
                <a:gd name="T46" fmla="*/ 511175 w 867"/>
                <a:gd name="T47" fmla="*/ 693420 h 1452"/>
                <a:gd name="T48" fmla="*/ 520065 w 867"/>
                <a:gd name="T49" fmla="*/ 743585 h 1452"/>
                <a:gd name="T50" fmla="*/ 445770 w 867"/>
                <a:gd name="T51" fmla="*/ 766445 h 1452"/>
                <a:gd name="T52" fmla="*/ 455930 w 867"/>
                <a:gd name="T53" fmla="*/ 806450 h 1452"/>
                <a:gd name="T54" fmla="*/ 430530 w 867"/>
                <a:gd name="T55" fmla="*/ 845820 h 1452"/>
                <a:gd name="T56" fmla="*/ 390525 w 867"/>
                <a:gd name="T57" fmla="*/ 858520 h 1452"/>
                <a:gd name="T58" fmla="*/ 375285 w 867"/>
                <a:gd name="T59" fmla="*/ 867410 h 1452"/>
                <a:gd name="T60" fmla="*/ 360045 w 867"/>
                <a:gd name="T61" fmla="*/ 904240 h 1452"/>
                <a:gd name="T62" fmla="*/ 304165 w 867"/>
                <a:gd name="T63" fmla="*/ 902335 h 1452"/>
                <a:gd name="T64" fmla="*/ 258445 w 867"/>
                <a:gd name="T65" fmla="*/ 914400 h 1452"/>
                <a:gd name="T66" fmla="*/ 227965 w 867"/>
                <a:gd name="T67" fmla="*/ 922020 h 1452"/>
                <a:gd name="T68" fmla="*/ 197485 w 867"/>
                <a:gd name="T69" fmla="*/ 911860 h 1452"/>
                <a:gd name="T70" fmla="*/ 184150 w 867"/>
                <a:gd name="T71" fmla="*/ 852170 h 1452"/>
                <a:gd name="T72" fmla="*/ 159385 w 867"/>
                <a:gd name="T73" fmla="*/ 836930 h 1452"/>
                <a:gd name="T74" fmla="*/ 127635 w 867"/>
                <a:gd name="T75" fmla="*/ 815340 h 1452"/>
                <a:gd name="T76" fmla="*/ 115570 w 867"/>
                <a:gd name="T77" fmla="*/ 845820 h 1452"/>
                <a:gd name="T78" fmla="*/ 89535 w 867"/>
                <a:gd name="T79" fmla="*/ 861060 h 1452"/>
                <a:gd name="T80" fmla="*/ 63500 w 867"/>
                <a:gd name="T81" fmla="*/ 838200 h 1452"/>
                <a:gd name="T82" fmla="*/ 50165 w 867"/>
                <a:gd name="T83" fmla="*/ 819785 h 1452"/>
                <a:gd name="T84" fmla="*/ 33655 w 867"/>
                <a:gd name="T85" fmla="*/ 814070 h 1452"/>
                <a:gd name="T86" fmla="*/ 0 w 867"/>
                <a:gd name="T87" fmla="*/ 762000 h 1452"/>
                <a:gd name="T88" fmla="*/ 5715 w 867"/>
                <a:gd name="T89" fmla="*/ 739140 h 1452"/>
                <a:gd name="T90" fmla="*/ 34925 w 867"/>
                <a:gd name="T91" fmla="*/ 667385 h 1452"/>
                <a:gd name="T92" fmla="*/ 66675 w 867"/>
                <a:gd name="T93" fmla="*/ 620395 h 1452"/>
                <a:gd name="T94" fmla="*/ 95885 w 867"/>
                <a:gd name="T95" fmla="*/ 563880 h 1452"/>
                <a:gd name="T96" fmla="*/ 85090 w 867"/>
                <a:gd name="T97" fmla="*/ 502920 h 1452"/>
                <a:gd name="T98" fmla="*/ 93980 w 867"/>
                <a:gd name="T99" fmla="*/ 457200 h 1452"/>
                <a:gd name="T100" fmla="*/ 83820 w 867"/>
                <a:gd name="T101" fmla="*/ 429895 h 1452"/>
                <a:gd name="T102" fmla="*/ 123190 w 867"/>
                <a:gd name="T103" fmla="*/ 443230 h 1452"/>
                <a:gd name="T104" fmla="*/ 141605 w 867"/>
                <a:gd name="T105" fmla="*/ 423545 h 1452"/>
                <a:gd name="T106" fmla="*/ 168910 w 867"/>
                <a:gd name="T107" fmla="*/ 412750 h 1452"/>
                <a:gd name="T108" fmla="*/ 196215 w 867"/>
                <a:gd name="T109" fmla="*/ 359410 h 1452"/>
                <a:gd name="T110" fmla="*/ 182245 w 867"/>
                <a:gd name="T111" fmla="*/ 288290 h 1452"/>
                <a:gd name="T112" fmla="*/ 179070 w 867"/>
                <a:gd name="T113" fmla="*/ 216535 h 14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67" h="1452">
                  <a:moveTo>
                    <a:pt x="215" y="319"/>
                  </a:moveTo>
                  <a:lnTo>
                    <a:pt x="211" y="298"/>
                  </a:lnTo>
                  <a:lnTo>
                    <a:pt x="206" y="250"/>
                  </a:lnTo>
                  <a:lnTo>
                    <a:pt x="184" y="201"/>
                  </a:lnTo>
                  <a:lnTo>
                    <a:pt x="158" y="168"/>
                  </a:lnTo>
                  <a:lnTo>
                    <a:pt x="165" y="144"/>
                  </a:lnTo>
                  <a:lnTo>
                    <a:pt x="177" y="120"/>
                  </a:lnTo>
                  <a:lnTo>
                    <a:pt x="191" y="105"/>
                  </a:lnTo>
                  <a:lnTo>
                    <a:pt x="225" y="91"/>
                  </a:lnTo>
                  <a:lnTo>
                    <a:pt x="247" y="86"/>
                  </a:lnTo>
                  <a:lnTo>
                    <a:pt x="294" y="81"/>
                  </a:lnTo>
                  <a:lnTo>
                    <a:pt x="309" y="72"/>
                  </a:lnTo>
                  <a:lnTo>
                    <a:pt x="330" y="48"/>
                  </a:lnTo>
                  <a:lnTo>
                    <a:pt x="345" y="43"/>
                  </a:lnTo>
                  <a:lnTo>
                    <a:pt x="373" y="43"/>
                  </a:lnTo>
                  <a:lnTo>
                    <a:pt x="385" y="33"/>
                  </a:lnTo>
                  <a:lnTo>
                    <a:pt x="397" y="31"/>
                  </a:lnTo>
                  <a:lnTo>
                    <a:pt x="417" y="36"/>
                  </a:lnTo>
                  <a:lnTo>
                    <a:pt x="436" y="41"/>
                  </a:lnTo>
                  <a:lnTo>
                    <a:pt x="453" y="33"/>
                  </a:lnTo>
                  <a:lnTo>
                    <a:pt x="479" y="19"/>
                  </a:lnTo>
                  <a:lnTo>
                    <a:pt x="503" y="12"/>
                  </a:lnTo>
                  <a:lnTo>
                    <a:pt x="529" y="0"/>
                  </a:lnTo>
                  <a:lnTo>
                    <a:pt x="515" y="33"/>
                  </a:lnTo>
                  <a:lnTo>
                    <a:pt x="527" y="65"/>
                  </a:lnTo>
                  <a:lnTo>
                    <a:pt x="541" y="86"/>
                  </a:lnTo>
                  <a:lnTo>
                    <a:pt x="544" y="115"/>
                  </a:lnTo>
                  <a:lnTo>
                    <a:pt x="532" y="153"/>
                  </a:lnTo>
                  <a:lnTo>
                    <a:pt x="548" y="153"/>
                  </a:lnTo>
                  <a:lnTo>
                    <a:pt x="579" y="163"/>
                  </a:lnTo>
                  <a:lnTo>
                    <a:pt x="594" y="173"/>
                  </a:lnTo>
                  <a:lnTo>
                    <a:pt x="603" y="197"/>
                  </a:lnTo>
                  <a:lnTo>
                    <a:pt x="603" y="223"/>
                  </a:lnTo>
                  <a:lnTo>
                    <a:pt x="623" y="223"/>
                  </a:lnTo>
                  <a:lnTo>
                    <a:pt x="649" y="21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28" y="240"/>
                  </a:lnTo>
                  <a:lnTo>
                    <a:pt x="785" y="259"/>
                  </a:lnTo>
                  <a:lnTo>
                    <a:pt x="829" y="252"/>
                  </a:lnTo>
                  <a:lnTo>
                    <a:pt x="862" y="274"/>
                  </a:lnTo>
                  <a:lnTo>
                    <a:pt x="867" y="307"/>
                  </a:lnTo>
                  <a:lnTo>
                    <a:pt x="855" y="329"/>
                  </a:lnTo>
                  <a:lnTo>
                    <a:pt x="833" y="331"/>
                  </a:lnTo>
                  <a:lnTo>
                    <a:pt x="809" y="334"/>
                  </a:lnTo>
                  <a:lnTo>
                    <a:pt x="795" y="346"/>
                  </a:lnTo>
                  <a:lnTo>
                    <a:pt x="785" y="360"/>
                  </a:lnTo>
                  <a:lnTo>
                    <a:pt x="778" y="418"/>
                  </a:lnTo>
                  <a:lnTo>
                    <a:pt x="771" y="458"/>
                  </a:lnTo>
                  <a:lnTo>
                    <a:pt x="773" y="494"/>
                  </a:lnTo>
                  <a:lnTo>
                    <a:pt x="769" y="509"/>
                  </a:lnTo>
                  <a:lnTo>
                    <a:pt x="759" y="526"/>
                  </a:lnTo>
                  <a:lnTo>
                    <a:pt x="740" y="540"/>
                  </a:lnTo>
                  <a:lnTo>
                    <a:pt x="726" y="552"/>
                  </a:lnTo>
                  <a:lnTo>
                    <a:pt x="716" y="576"/>
                  </a:lnTo>
                  <a:lnTo>
                    <a:pt x="716" y="610"/>
                  </a:lnTo>
                  <a:lnTo>
                    <a:pt x="714" y="696"/>
                  </a:lnTo>
                  <a:lnTo>
                    <a:pt x="704" y="713"/>
                  </a:lnTo>
                  <a:lnTo>
                    <a:pt x="682" y="737"/>
                  </a:lnTo>
                  <a:lnTo>
                    <a:pt x="659" y="768"/>
                  </a:lnTo>
                  <a:lnTo>
                    <a:pt x="659" y="780"/>
                  </a:lnTo>
                  <a:lnTo>
                    <a:pt x="659" y="795"/>
                  </a:lnTo>
                  <a:lnTo>
                    <a:pt x="680" y="816"/>
                  </a:lnTo>
                  <a:lnTo>
                    <a:pt x="726" y="847"/>
                  </a:lnTo>
                  <a:lnTo>
                    <a:pt x="766" y="874"/>
                  </a:lnTo>
                  <a:lnTo>
                    <a:pt x="778" y="891"/>
                  </a:lnTo>
                  <a:lnTo>
                    <a:pt x="778" y="919"/>
                  </a:lnTo>
                  <a:lnTo>
                    <a:pt x="773" y="963"/>
                  </a:lnTo>
                  <a:lnTo>
                    <a:pt x="766" y="1001"/>
                  </a:lnTo>
                  <a:lnTo>
                    <a:pt x="759" y="1030"/>
                  </a:lnTo>
                  <a:lnTo>
                    <a:pt x="766" y="1054"/>
                  </a:lnTo>
                  <a:lnTo>
                    <a:pt x="805" y="1092"/>
                  </a:lnTo>
                  <a:lnTo>
                    <a:pt x="819" y="1119"/>
                  </a:lnTo>
                  <a:lnTo>
                    <a:pt x="826" y="1157"/>
                  </a:lnTo>
                  <a:lnTo>
                    <a:pt x="819" y="1171"/>
                  </a:lnTo>
                  <a:lnTo>
                    <a:pt x="721" y="1191"/>
                  </a:lnTo>
                  <a:lnTo>
                    <a:pt x="704" y="1200"/>
                  </a:lnTo>
                  <a:lnTo>
                    <a:pt x="702" y="1207"/>
                  </a:lnTo>
                  <a:lnTo>
                    <a:pt x="704" y="1222"/>
                  </a:lnTo>
                  <a:lnTo>
                    <a:pt x="716" y="1248"/>
                  </a:lnTo>
                  <a:lnTo>
                    <a:pt x="718" y="1270"/>
                  </a:lnTo>
                  <a:lnTo>
                    <a:pt x="718" y="1296"/>
                  </a:lnTo>
                  <a:lnTo>
                    <a:pt x="699" y="1340"/>
                  </a:lnTo>
                  <a:lnTo>
                    <a:pt x="678" y="1332"/>
                  </a:lnTo>
                  <a:lnTo>
                    <a:pt x="663" y="1342"/>
                  </a:lnTo>
                  <a:lnTo>
                    <a:pt x="639" y="1342"/>
                  </a:lnTo>
                  <a:lnTo>
                    <a:pt x="615" y="1352"/>
                  </a:lnTo>
                  <a:lnTo>
                    <a:pt x="601" y="1340"/>
                  </a:lnTo>
                  <a:lnTo>
                    <a:pt x="587" y="1340"/>
                  </a:lnTo>
                  <a:lnTo>
                    <a:pt x="591" y="1366"/>
                  </a:lnTo>
                  <a:lnTo>
                    <a:pt x="603" y="1380"/>
                  </a:lnTo>
                  <a:lnTo>
                    <a:pt x="596" y="1412"/>
                  </a:lnTo>
                  <a:lnTo>
                    <a:pt x="567" y="1424"/>
                  </a:lnTo>
                  <a:lnTo>
                    <a:pt x="517" y="1414"/>
                  </a:lnTo>
                  <a:lnTo>
                    <a:pt x="500" y="1412"/>
                  </a:lnTo>
                  <a:lnTo>
                    <a:pt x="479" y="1421"/>
                  </a:lnTo>
                  <a:lnTo>
                    <a:pt x="455" y="1416"/>
                  </a:lnTo>
                  <a:lnTo>
                    <a:pt x="429" y="1440"/>
                  </a:lnTo>
                  <a:lnTo>
                    <a:pt x="407" y="1440"/>
                  </a:lnTo>
                  <a:lnTo>
                    <a:pt x="393" y="1448"/>
                  </a:lnTo>
                  <a:lnTo>
                    <a:pt x="371" y="1438"/>
                  </a:lnTo>
                  <a:lnTo>
                    <a:pt x="359" y="1452"/>
                  </a:lnTo>
                  <a:lnTo>
                    <a:pt x="350" y="1445"/>
                  </a:lnTo>
                  <a:lnTo>
                    <a:pt x="340" y="1450"/>
                  </a:lnTo>
                  <a:lnTo>
                    <a:pt x="311" y="1436"/>
                  </a:lnTo>
                  <a:lnTo>
                    <a:pt x="302" y="1395"/>
                  </a:lnTo>
                  <a:lnTo>
                    <a:pt x="292" y="1366"/>
                  </a:lnTo>
                  <a:lnTo>
                    <a:pt x="290" y="1342"/>
                  </a:lnTo>
                  <a:lnTo>
                    <a:pt x="285" y="1325"/>
                  </a:lnTo>
                  <a:lnTo>
                    <a:pt x="268" y="1315"/>
                  </a:lnTo>
                  <a:lnTo>
                    <a:pt x="251" y="1318"/>
                  </a:lnTo>
                  <a:lnTo>
                    <a:pt x="227" y="1308"/>
                  </a:lnTo>
                  <a:lnTo>
                    <a:pt x="208" y="1291"/>
                  </a:lnTo>
                  <a:lnTo>
                    <a:pt x="201" y="1284"/>
                  </a:lnTo>
                  <a:lnTo>
                    <a:pt x="206" y="1311"/>
                  </a:lnTo>
                  <a:lnTo>
                    <a:pt x="203" y="1325"/>
                  </a:lnTo>
                  <a:lnTo>
                    <a:pt x="182" y="1332"/>
                  </a:lnTo>
                  <a:lnTo>
                    <a:pt x="172" y="1354"/>
                  </a:lnTo>
                  <a:lnTo>
                    <a:pt x="158" y="1361"/>
                  </a:lnTo>
                  <a:lnTo>
                    <a:pt x="141" y="1356"/>
                  </a:lnTo>
                  <a:lnTo>
                    <a:pt x="124" y="1356"/>
                  </a:lnTo>
                  <a:lnTo>
                    <a:pt x="103" y="1337"/>
                  </a:lnTo>
                  <a:lnTo>
                    <a:pt x="100" y="1320"/>
                  </a:lnTo>
                  <a:lnTo>
                    <a:pt x="88" y="1308"/>
                  </a:lnTo>
                  <a:lnTo>
                    <a:pt x="88" y="1294"/>
                  </a:lnTo>
                  <a:lnTo>
                    <a:pt x="79" y="1291"/>
                  </a:lnTo>
                  <a:lnTo>
                    <a:pt x="74" y="1275"/>
                  </a:lnTo>
                  <a:lnTo>
                    <a:pt x="65" y="1275"/>
                  </a:lnTo>
                  <a:lnTo>
                    <a:pt x="53" y="1282"/>
                  </a:lnTo>
                  <a:lnTo>
                    <a:pt x="29" y="1279"/>
                  </a:lnTo>
                  <a:lnTo>
                    <a:pt x="9" y="1231"/>
                  </a:lnTo>
                  <a:lnTo>
                    <a:pt x="0" y="1200"/>
                  </a:lnTo>
                  <a:lnTo>
                    <a:pt x="5" y="1191"/>
                  </a:lnTo>
                  <a:lnTo>
                    <a:pt x="0" y="1169"/>
                  </a:lnTo>
                  <a:lnTo>
                    <a:pt x="9" y="1164"/>
                  </a:lnTo>
                  <a:lnTo>
                    <a:pt x="26" y="1152"/>
                  </a:lnTo>
                  <a:lnTo>
                    <a:pt x="53" y="1102"/>
                  </a:lnTo>
                  <a:lnTo>
                    <a:pt x="55" y="1051"/>
                  </a:lnTo>
                  <a:lnTo>
                    <a:pt x="69" y="1027"/>
                  </a:lnTo>
                  <a:lnTo>
                    <a:pt x="88" y="1015"/>
                  </a:lnTo>
                  <a:lnTo>
                    <a:pt x="105" y="977"/>
                  </a:lnTo>
                  <a:lnTo>
                    <a:pt x="129" y="951"/>
                  </a:lnTo>
                  <a:lnTo>
                    <a:pt x="148" y="929"/>
                  </a:lnTo>
                  <a:lnTo>
                    <a:pt x="151" y="888"/>
                  </a:lnTo>
                  <a:lnTo>
                    <a:pt x="129" y="871"/>
                  </a:lnTo>
                  <a:lnTo>
                    <a:pt x="136" y="828"/>
                  </a:lnTo>
                  <a:lnTo>
                    <a:pt x="134" y="792"/>
                  </a:lnTo>
                  <a:lnTo>
                    <a:pt x="136" y="751"/>
                  </a:lnTo>
                  <a:lnTo>
                    <a:pt x="146" y="737"/>
                  </a:lnTo>
                  <a:lnTo>
                    <a:pt x="148" y="720"/>
                  </a:lnTo>
                  <a:lnTo>
                    <a:pt x="136" y="708"/>
                  </a:lnTo>
                  <a:lnTo>
                    <a:pt x="122" y="694"/>
                  </a:lnTo>
                  <a:lnTo>
                    <a:pt x="132" y="677"/>
                  </a:lnTo>
                  <a:lnTo>
                    <a:pt x="156" y="679"/>
                  </a:lnTo>
                  <a:lnTo>
                    <a:pt x="175" y="686"/>
                  </a:lnTo>
                  <a:lnTo>
                    <a:pt x="194" y="698"/>
                  </a:lnTo>
                  <a:lnTo>
                    <a:pt x="206" y="691"/>
                  </a:lnTo>
                  <a:lnTo>
                    <a:pt x="208" y="670"/>
                  </a:lnTo>
                  <a:lnTo>
                    <a:pt x="223" y="667"/>
                  </a:lnTo>
                  <a:lnTo>
                    <a:pt x="237" y="684"/>
                  </a:lnTo>
                  <a:lnTo>
                    <a:pt x="254" y="677"/>
                  </a:lnTo>
                  <a:lnTo>
                    <a:pt x="266" y="650"/>
                  </a:lnTo>
                  <a:lnTo>
                    <a:pt x="266" y="605"/>
                  </a:lnTo>
                  <a:lnTo>
                    <a:pt x="304" y="574"/>
                  </a:lnTo>
                  <a:lnTo>
                    <a:pt x="309" y="566"/>
                  </a:lnTo>
                  <a:lnTo>
                    <a:pt x="326" y="562"/>
                  </a:lnTo>
                  <a:lnTo>
                    <a:pt x="309" y="533"/>
                  </a:lnTo>
                  <a:lnTo>
                    <a:pt x="287" y="454"/>
                  </a:lnTo>
                  <a:lnTo>
                    <a:pt x="285" y="415"/>
                  </a:lnTo>
                  <a:lnTo>
                    <a:pt x="287" y="358"/>
                  </a:lnTo>
                  <a:lnTo>
                    <a:pt x="282" y="341"/>
                  </a:lnTo>
                  <a:lnTo>
                    <a:pt x="273" y="334"/>
                  </a:lnTo>
                  <a:lnTo>
                    <a:pt x="215" y="319"/>
                  </a:lnTo>
                  <a:close/>
                </a:path>
              </a:pathLst>
            </a:custGeom>
            <a:solidFill>
              <a:srgbClr val="B8CCE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5" name="Freeform 226"/>
            <p:cNvSpPr>
              <a:spLocks/>
            </p:cNvSpPr>
            <p:nvPr/>
          </p:nvSpPr>
          <p:spPr bwMode="auto">
            <a:xfrm>
              <a:off x="39604" y="19392"/>
              <a:ext cx="2762" cy="2286"/>
            </a:xfrm>
            <a:custGeom>
              <a:avLst/>
              <a:gdLst>
                <a:gd name="T0" fmla="*/ 20955 w 435"/>
                <a:gd name="T1" fmla="*/ 77470 h 360"/>
                <a:gd name="T2" fmla="*/ 39370 w 435"/>
                <a:gd name="T3" fmla="*/ 91440 h 360"/>
                <a:gd name="T4" fmla="*/ 48260 w 435"/>
                <a:gd name="T5" fmla="*/ 91440 h 360"/>
                <a:gd name="T6" fmla="*/ 52705 w 435"/>
                <a:gd name="T7" fmla="*/ 85090 h 360"/>
                <a:gd name="T8" fmla="*/ 55880 w 435"/>
                <a:gd name="T9" fmla="*/ 77470 h 360"/>
                <a:gd name="T10" fmla="*/ 52705 w 435"/>
                <a:gd name="T11" fmla="*/ 68580 h 360"/>
                <a:gd name="T12" fmla="*/ 43815 w 435"/>
                <a:gd name="T13" fmla="*/ 45720 h 360"/>
                <a:gd name="T14" fmla="*/ 37465 w 435"/>
                <a:gd name="T15" fmla="*/ 30480 h 360"/>
                <a:gd name="T16" fmla="*/ 40640 w 435"/>
                <a:gd name="T17" fmla="*/ 19685 h 360"/>
                <a:gd name="T18" fmla="*/ 45085 w 435"/>
                <a:gd name="T19" fmla="*/ 12065 h 360"/>
                <a:gd name="T20" fmla="*/ 57785 w 435"/>
                <a:gd name="T21" fmla="*/ 7620 h 360"/>
                <a:gd name="T22" fmla="*/ 95250 w 435"/>
                <a:gd name="T23" fmla="*/ 5715 h 360"/>
                <a:gd name="T24" fmla="*/ 109220 w 435"/>
                <a:gd name="T25" fmla="*/ 8890 h 360"/>
                <a:gd name="T26" fmla="*/ 168275 w 435"/>
                <a:gd name="T27" fmla="*/ 0 h 360"/>
                <a:gd name="T28" fmla="*/ 162560 w 435"/>
                <a:gd name="T29" fmla="*/ 12065 h 360"/>
                <a:gd name="T30" fmla="*/ 159385 w 435"/>
                <a:gd name="T31" fmla="*/ 24130 h 360"/>
                <a:gd name="T32" fmla="*/ 162560 w 435"/>
                <a:gd name="T33" fmla="*/ 29210 h 360"/>
                <a:gd name="T34" fmla="*/ 174625 w 435"/>
                <a:gd name="T35" fmla="*/ 26035 h 360"/>
                <a:gd name="T36" fmla="*/ 193040 w 435"/>
                <a:gd name="T37" fmla="*/ 16510 h 360"/>
                <a:gd name="T38" fmla="*/ 200660 w 435"/>
                <a:gd name="T39" fmla="*/ 16510 h 360"/>
                <a:gd name="T40" fmla="*/ 206375 w 435"/>
                <a:gd name="T41" fmla="*/ 22860 h 360"/>
                <a:gd name="T42" fmla="*/ 209550 w 435"/>
                <a:gd name="T43" fmla="*/ 30480 h 360"/>
                <a:gd name="T44" fmla="*/ 210820 w 435"/>
                <a:gd name="T45" fmla="*/ 76200 h 360"/>
                <a:gd name="T46" fmla="*/ 213995 w 435"/>
                <a:gd name="T47" fmla="*/ 83820 h 360"/>
                <a:gd name="T48" fmla="*/ 223520 w 435"/>
                <a:gd name="T49" fmla="*/ 88265 h 360"/>
                <a:gd name="T50" fmla="*/ 259715 w 435"/>
                <a:gd name="T51" fmla="*/ 83820 h 360"/>
                <a:gd name="T52" fmla="*/ 270510 w 435"/>
                <a:gd name="T53" fmla="*/ 83820 h 360"/>
                <a:gd name="T54" fmla="*/ 276225 w 435"/>
                <a:gd name="T55" fmla="*/ 95885 h 360"/>
                <a:gd name="T56" fmla="*/ 264160 w 435"/>
                <a:gd name="T57" fmla="*/ 118745 h 360"/>
                <a:gd name="T58" fmla="*/ 235585 w 435"/>
                <a:gd name="T59" fmla="*/ 143510 h 360"/>
                <a:gd name="T60" fmla="*/ 217170 w 435"/>
                <a:gd name="T61" fmla="*/ 144780 h 360"/>
                <a:gd name="T62" fmla="*/ 209550 w 435"/>
                <a:gd name="T63" fmla="*/ 146050 h 360"/>
                <a:gd name="T64" fmla="*/ 200660 w 435"/>
                <a:gd name="T65" fmla="*/ 156845 h 360"/>
                <a:gd name="T66" fmla="*/ 197485 w 435"/>
                <a:gd name="T67" fmla="*/ 182880 h 360"/>
                <a:gd name="T68" fmla="*/ 191135 w 435"/>
                <a:gd name="T69" fmla="*/ 193675 h 360"/>
                <a:gd name="T70" fmla="*/ 185420 w 435"/>
                <a:gd name="T71" fmla="*/ 193675 h 360"/>
                <a:gd name="T72" fmla="*/ 174625 w 435"/>
                <a:gd name="T73" fmla="*/ 190500 h 360"/>
                <a:gd name="T74" fmla="*/ 162560 w 435"/>
                <a:gd name="T75" fmla="*/ 201295 h 360"/>
                <a:gd name="T76" fmla="*/ 148590 w 435"/>
                <a:gd name="T77" fmla="*/ 194945 h 360"/>
                <a:gd name="T78" fmla="*/ 138430 w 435"/>
                <a:gd name="T79" fmla="*/ 196850 h 360"/>
                <a:gd name="T80" fmla="*/ 123190 w 435"/>
                <a:gd name="T81" fmla="*/ 213360 h 360"/>
                <a:gd name="T82" fmla="*/ 110490 w 435"/>
                <a:gd name="T83" fmla="*/ 217805 h 360"/>
                <a:gd name="T84" fmla="*/ 97155 w 435"/>
                <a:gd name="T85" fmla="*/ 217805 h 360"/>
                <a:gd name="T86" fmla="*/ 95250 w 435"/>
                <a:gd name="T87" fmla="*/ 201295 h 360"/>
                <a:gd name="T88" fmla="*/ 78740 w 435"/>
                <a:gd name="T89" fmla="*/ 202565 h 360"/>
                <a:gd name="T90" fmla="*/ 71120 w 435"/>
                <a:gd name="T91" fmla="*/ 222250 h 360"/>
                <a:gd name="T92" fmla="*/ 62230 w 435"/>
                <a:gd name="T93" fmla="*/ 227330 h 360"/>
                <a:gd name="T94" fmla="*/ 29845 w 435"/>
                <a:gd name="T95" fmla="*/ 228600 h 360"/>
                <a:gd name="T96" fmla="*/ 25400 w 435"/>
                <a:gd name="T97" fmla="*/ 225425 h 360"/>
                <a:gd name="T98" fmla="*/ 27305 w 435"/>
                <a:gd name="T99" fmla="*/ 219710 h 360"/>
                <a:gd name="T100" fmla="*/ 34925 w 435"/>
                <a:gd name="T101" fmla="*/ 213360 h 360"/>
                <a:gd name="T102" fmla="*/ 37465 w 435"/>
                <a:gd name="T103" fmla="*/ 207010 h 360"/>
                <a:gd name="T104" fmla="*/ 34925 w 435"/>
                <a:gd name="T105" fmla="*/ 204470 h 360"/>
                <a:gd name="T106" fmla="*/ 8890 w 435"/>
                <a:gd name="T107" fmla="*/ 213360 h 360"/>
                <a:gd name="T108" fmla="*/ 19685 w 435"/>
                <a:gd name="T109" fmla="*/ 194945 h 360"/>
                <a:gd name="T110" fmla="*/ 22225 w 435"/>
                <a:gd name="T111" fmla="*/ 167640 h 360"/>
                <a:gd name="T112" fmla="*/ 19685 w 435"/>
                <a:gd name="T113" fmla="*/ 156845 h 360"/>
                <a:gd name="T114" fmla="*/ 10160 w 435"/>
                <a:gd name="T115" fmla="*/ 140335 h 360"/>
                <a:gd name="T116" fmla="*/ 0 w 435"/>
                <a:gd name="T117" fmla="*/ 120650 h 360"/>
                <a:gd name="T118" fmla="*/ 2540 w 435"/>
                <a:gd name="T119" fmla="*/ 103505 h 360"/>
                <a:gd name="T120" fmla="*/ 16510 w 435"/>
                <a:gd name="T121" fmla="*/ 88265 h 360"/>
                <a:gd name="T122" fmla="*/ 20955 w 435"/>
                <a:gd name="T123" fmla="*/ 77470 h 3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35" h="360">
                  <a:moveTo>
                    <a:pt x="33" y="122"/>
                  </a:moveTo>
                  <a:lnTo>
                    <a:pt x="62" y="144"/>
                  </a:lnTo>
                  <a:lnTo>
                    <a:pt x="76" y="144"/>
                  </a:lnTo>
                  <a:lnTo>
                    <a:pt x="83" y="134"/>
                  </a:lnTo>
                  <a:lnTo>
                    <a:pt x="88" y="122"/>
                  </a:lnTo>
                  <a:lnTo>
                    <a:pt x="83" y="108"/>
                  </a:lnTo>
                  <a:lnTo>
                    <a:pt x="69" y="72"/>
                  </a:lnTo>
                  <a:lnTo>
                    <a:pt x="59" y="48"/>
                  </a:lnTo>
                  <a:lnTo>
                    <a:pt x="64" y="31"/>
                  </a:lnTo>
                  <a:lnTo>
                    <a:pt x="71" y="19"/>
                  </a:lnTo>
                  <a:lnTo>
                    <a:pt x="91" y="12"/>
                  </a:lnTo>
                  <a:lnTo>
                    <a:pt x="150" y="9"/>
                  </a:lnTo>
                  <a:lnTo>
                    <a:pt x="172" y="14"/>
                  </a:lnTo>
                  <a:lnTo>
                    <a:pt x="265" y="0"/>
                  </a:lnTo>
                  <a:lnTo>
                    <a:pt x="256" y="19"/>
                  </a:lnTo>
                  <a:lnTo>
                    <a:pt x="251" y="38"/>
                  </a:lnTo>
                  <a:lnTo>
                    <a:pt x="256" y="46"/>
                  </a:lnTo>
                  <a:lnTo>
                    <a:pt x="275" y="41"/>
                  </a:lnTo>
                  <a:lnTo>
                    <a:pt x="304" y="26"/>
                  </a:lnTo>
                  <a:lnTo>
                    <a:pt x="316" y="26"/>
                  </a:lnTo>
                  <a:lnTo>
                    <a:pt x="325" y="36"/>
                  </a:lnTo>
                  <a:lnTo>
                    <a:pt x="330" y="48"/>
                  </a:lnTo>
                  <a:lnTo>
                    <a:pt x="332" y="120"/>
                  </a:lnTo>
                  <a:lnTo>
                    <a:pt x="337" y="132"/>
                  </a:lnTo>
                  <a:lnTo>
                    <a:pt x="352" y="139"/>
                  </a:lnTo>
                  <a:lnTo>
                    <a:pt x="409" y="132"/>
                  </a:lnTo>
                  <a:lnTo>
                    <a:pt x="426" y="132"/>
                  </a:lnTo>
                  <a:lnTo>
                    <a:pt x="435" y="151"/>
                  </a:lnTo>
                  <a:lnTo>
                    <a:pt x="416" y="187"/>
                  </a:lnTo>
                  <a:lnTo>
                    <a:pt x="371" y="226"/>
                  </a:lnTo>
                  <a:lnTo>
                    <a:pt x="342" y="228"/>
                  </a:lnTo>
                  <a:lnTo>
                    <a:pt x="330" y="230"/>
                  </a:lnTo>
                  <a:lnTo>
                    <a:pt x="316" y="247"/>
                  </a:lnTo>
                  <a:lnTo>
                    <a:pt x="311" y="288"/>
                  </a:lnTo>
                  <a:lnTo>
                    <a:pt x="301" y="305"/>
                  </a:lnTo>
                  <a:lnTo>
                    <a:pt x="292" y="305"/>
                  </a:lnTo>
                  <a:lnTo>
                    <a:pt x="275" y="300"/>
                  </a:lnTo>
                  <a:lnTo>
                    <a:pt x="256" y="317"/>
                  </a:lnTo>
                  <a:lnTo>
                    <a:pt x="234" y="307"/>
                  </a:lnTo>
                  <a:lnTo>
                    <a:pt x="218" y="310"/>
                  </a:lnTo>
                  <a:lnTo>
                    <a:pt x="194" y="336"/>
                  </a:lnTo>
                  <a:lnTo>
                    <a:pt x="174" y="343"/>
                  </a:lnTo>
                  <a:lnTo>
                    <a:pt x="153" y="343"/>
                  </a:lnTo>
                  <a:lnTo>
                    <a:pt x="150" y="317"/>
                  </a:lnTo>
                  <a:lnTo>
                    <a:pt x="124" y="319"/>
                  </a:lnTo>
                  <a:lnTo>
                    <a:pt x="112" y="350"/>
                  </a:lnTo>
                  <a:lnTo>
                    <a:pt x="98" y="358"/>
                  </a:lnTo>
                  <a:lnTo>
                    <a:pt x="47" y="360"/>
                  </a:lnTo>
                  <a:lnTo>
                    <a:pt x="40" y="355"/>
                  </a:lnTo>
                  <a:lnTo>
                    <a:pt x="43" y="346"/>
                  </a:lnTo>
                  <a:lnTo>
                    <a:pt x="55" y="336"/>
                  </a:lnTo>
                  <a:lnTo>
                    <a:pt x="59" y="326"/>
                  </a:lnTo>
                  <a:lnTo>
                    <a:pt x="55" y="322"/>
                  </a:lnTo>
                  <a:lnTo>
                    <a:pt x="14" y="336"/>
                  </a:lnTo>
                  <a:lnTo>
                    <a:pt x="31" y="307"/>
                  </a:lnTo>
                  <a:lnTo>
                    <a:pt x="35" y="264"/>
                  </a:lnTo>
                  <a:lnTo>
                    <a:pt x="31" y="247"/>
                  </a:lnTo>
                  <a:lnTo>
                    <a:pt x="16" y="221"/>
                  </a:lnTo>
                  <a:lnTo>
                    <a:pt x="0" y="190"/>
                  </a:lnTo>
                  <a:lnTo>
                    <a:pt x="4" y="163"/>
                  </a:lnTo>
                  <a:lnTo>
                    <a:pt x="26" y="139"/>
                  </a:lnTo>
                  <a:lnTo>
                    <a:pt x="33" y="122"/>
                  </a:lnTo>
                  <a:close/>
                </a:path>
              </a:pathLst>
            </a:custGeom>
            <a:solidFill>
              <a:srgbClr val="B2A1C7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33336" y="16694"/>
              <a:ext cx="5004" cy="10807"/>
            </a:xfrm>
            <a:custGeom>
              <a:avLst/>
              <a:gdLst>
                <a:gd name="T0" fmla="*/ 433070 w 788"/>
                <a:gd name="T1" fmla="*/ 757555 h 1702"/>
                <a:gd name="T2" fmla="*/ 424180 w 788"/>
                <a:gd name="T3" fmla="*/ 721360 h 1702"/>
                <a:gd name="T4" fmla="*/ 475615 w 788"/>
                <a:gd name="T5" fmla="*/ 710565 h 1702"/>
                <a:gd name="T6" fmla="*/ 438150 w 788"/>
                <a:gd name="T7" fmla="*/ 684530 h 1702"/>
                <a:gd name="T8" fmla="*/ 448310 w 788"/>
                <a:gd name="T9" fmla="*/ 664845 h 1702"/>
                <a:gd name="T10" fmla="*/ 440690 w 788"/>
                <a:gd name="T11" fmla="*/ 626745 h 1702"/>
                <a:gd name="T12" fmla="*/ 500380 w 788"/>
                <a:gd name="T13" fmla="*/ 574675 h 1702"/>
                <a:gd name="T14" fmla="*/ 461010 w 788"/>
                <a:gd name="T15" fmla="*/ 560705 h 1702"/>
                <a:gd name="T16" fmla="*/ 443865 w 788"/>
                <a:gd name="T17" fmla="*/ 520065 h 1702"/>
                <a:gd name="T18" fmla="*/ 431800 w 788"/>
                <a:gd name="T19" fmla="*/ 437515 h 1702"/>
                <a:gd name="T20" fmla="*/ 454660 w 788"/>
                <a:gd name="T21" fmla="*/ 429895 h 1702"/>
                <a:gd name="T22" fmla="*/ 475615 w 788"/>
                <a:gd name="T23" fmla="*/ 434340 h 1702"/>
                <a:gd name="T24" fmla="*/ 463550 w 788"/>
                <a:gd name="T25" fmla="*/ 421005 h 1702"/>
                <a:gd name="T26" fmla="*/ 485140 w 788"/>
                <a:gd name="T27" fmla="*/ 410210 h 1702"/>
                <a:gd name="T28" fmla="*/ 415290 w 788"/>
                <a:gd name="T29" fmla="*/ 403860 h 1702"/>
                <a:gd name="T30" fmla="*/ 425450 w 788"/>
                <a:gd name="T31" fmla="*/ 327660 h 1702"/>
                <a:gd name="T32" fmla="*/ 428625 w 788"/>
                <a:gd name="T33" fmla="*/ 227330 h 1702"/>
                <a:gd name="T34" fmla="*/ 402590 w 788"/>
                <a:gd name="T35" fmla="*/ 208915 h 1702"/>
                <a:gd name="T36" fmla="*/ 366395 w 788"/>
                <a:gd name="T37" fmla="*/ 184150 h 1702"/>
                <a:gd name="T38" fmla="*/ 395605 w 788"/>
                <a:gd name="T39" fmla="*/ 155575 h 1702"/>
                <a:gd name="T40" fmla="*/ 375285 w 788"/>
                <a:gd name="T41" fmla="*/ 103505 h 1702"/>
                <a:gd name="T42" fmla="*/ 302260 w 788"/>
                <a:gd name="T43" fmla="*/ 64135 h 1702"/>
                <a:gd name="T44" fmla="*/ 227965 w 788"/>
                <a:gd name="T45" fmla="*/ 1270 h 1702"/>
                <a:gd name="T46" fmla="*/ 165735 w 788"/>
                <a:gd name="T47" fmla="*/ 106680 h 1702"/>
                <a:gd name="T48" fmla="*/ 136525 w 788"/>
                <a:gd name="T49" fmla="*/ 109855 h 1702"/>
                <a:gd name="T50" fmla="*/ 138430 w 788"/>
                <a:gd name="T51" fmla="*/ 140335 h 1702"/>
                <a:gd name="T52" fmla="*/ 109220 w 788"/>
                <a:gd name="T53" fmla="*/ 129540 h 1702"/>
                <a:gd name="T54" fmla="*/ 91440 w 788"/>
                <a:gd name="T55" fmla="*/ 147955 h 1702"/>
                <a:gd name="T56" fmla="*/ 55880 w 788"/>
                <a:gd name="T57" fmla="*/ 137160 h 1702"/>
                <a:gd name="T58" fmla="*/ 7620 w 788"/>
                <a:gd name="T59" fmla="*/ 204470 h 1702"/>
                <a:gd name="T60" fmla="*/ 20955 w 788"/>
                <a:gd name="T61" fmla="*/ 260350 h 1702"/>
                <a:gd name="T62" fmla="*/ 55880 w 788"/>
                <a:gd name="T63" fmla="*/ 304800 h 1702"/>
                <a:gd name="T64" fmla="*/ 121285 w 788"/>
                <a:gd name="T65" fmla="*/ 307975 h 1702"/>
                <a:gd name="T66" fmla="*/ 220345 w 788"/>
                <a:gd name="T67" fmla="*/ 337185 h 1702"/>
                <a:gd name="T68" fmla="*/ 186690 w 788"/>
                <a:gd name="T69" fmla="*/ 375285 h 1702"/>
                <a:gd name="T70" fmla="*/ 162560 w 788"/>
                <a:gd name="T71" fmla="*/ 454025 h 1702"/>
                <a:gd name="T72" fmla="*/ 142875 w 788"/>
                <a:gd name="T73" fmla="*/ 506095 h 1702"/>
                <a:gd name="T74" fmla="*/ 126365 w 788"/>
                <a:gd name="T75" fmla="*/ 605155 h 1702"/>
                <a:gd name="T76" fmla="*/ 91440 w 788"/>
                <a:gd name="T77" fmla="*/ 658495 h 1702"/>
                <a:gd name="T78" fmla="*/ 159385 w 788"/>
                <a:gd name="T79" fmla="*/ 718185 h 1702"/>
                <a:gd name="T80" fmla="*/ 159385 w 788"/>
                <a:gd name="T81" fmla="*/ 798830 h 1702"/>
                <a:gd name="T82" fmla="*/ 193040 w 788"/>
                <a:gd name="T83" fmla="*/ 873760 h 1702"/>
                <a:gd name="T84" fmla="*/ 120015 w 788"/>
                <a:gd name="T85" fmla="*/ 925195 h 1702"/>
                <a:gd name="T86" fmla="*/ 128905 w 788"/>
                <a:gd name="T87" fmla="*/ 969645 h 1702"/>
                <a:gd name="T88" fmla="*/ 133985 w 788"/>
                <a:gd name="T89" fmla="*/ 1039495 h 1702"/>
                <a:gd name="T90" fmla="*/ 196215 w 788"/>
                <a:gd name="T91" fmla="*/ 1067435 h 1702"/>
                <a:gd name="T92" fmla="*/ 278130 w 788"/>
                <a:gd name="T93" fmla="*/ 1024255 h 1702"/>
                <a:gd name="T94" fmla="*/ 307340 w 788"/>
                <a:gd name="T95" fmla="*/ 998220 h 1702"/>
                <a:gd name="T96" fmla="*/ 370840 w 788"/>
                <a:gd name="T97" fmla="*/ 974090 h 1702"/>
                <a:gd name="T98" fmla="*/ 413385 w 788"/>
                <a:gd name="T99" fmla="*/ 967740 h 1702"/>
                <a:gd name="T100" fmla="*/ 398145 w 788"/>
                <a:gd name="T101" fmla="*/ 879475 h 1702"/>
                <a:gd name="T102" fmla="*/ 434975 w 788"/>
                <a:gd name="T103" fmla="*/ 828040 h 1702"/>
                <a:gd name="T104" fmla="*/ 402590 w 788"/>
                <a:gd name="T105" fmla="*/ 788035 h 17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8" h="1702">
                  <a:moveTo>
                    <a:pt x="654" y="1217"/>
                  </a:moveTo>
                  <a:lnTo>
                    <a:pt x="673" y="1212"/>
                  </a:lnTo>
                  <a:lnTo>
                    <a:pt x="680" y="1203"/>
                  </a:lnTo>
                  <a:lnTo>
                    <a:pt x="682" y="1193"/>
                  </a:lnTo>
                  <a:lnTo>
                    <a:pt x="682" y="1184"/>
                  </a:lnTo>
                  <a:lnTo>
                    <a:pt x="656" y="1164"/>
                  </a:lnTo>
                  <a:lnTo>
                    <a:pt x="656" y="1152"/>
                  </a:lnTo>
                  <a:lnTo>
                    <a:pt x="668" y="1136"/>
                  </a:lnTo>
                  <a:lnTo>
                    <a:pt x="678" y="1133"/>
                  </a:lnTo>
                  <a:lnTo>
                    <a:pt x="718" y="1148"/>
                  </a:lnTo>
                  <a:lnTo>
                    <a:pt x="730" y="1133"/>
                  </a:lnTo>
                  <a:lnTo>
                    <a:pt x="749" y="1119"/>
                  </a:lnTo>
                  <a:lnTo>
                    <a:pt x="754" y="1104"/>
                  </a:lnTo>
                  <a:lnTo>
                    <a:pt x="747" y="1095"/>
                  </a:lnTo>
                  <a:lnTo>
                    <a:pt x="709" y="1083"/>
                  </a:lnTo>
                  <a:lnTo>
                    <a:pt x="690" y="1078"/>
                  </a:lnTo>
                  <a:lnTo>
                    <a:pt x="682" y="1071"/>
                  </a:lnTo>
                  <a:lnTo>
                    <a:pt x="682" y="1061"/>
                  </a:lnTo>
                  <a:lnTo>
                    <a:pt x="697" y="1059"/>
                  </a:lnTo>
                  <a:lnTo>
                    <a:pt x="706" y="1047"/>
                  </a:lnTo>
                  <a:lnTo>
                    <a:pt x="706" y="1037"/>
                  </a:lnTo>
                  <a:lnTo>
                    <a:pt x="692" y="1011"/>
                  </a:lnTo>
                  <a:lnTo>
                    <a:pt x="692" y="999"/>
                  </a:lnTo>
                  <a:lnTo>
                    <a:pt x="694" y="987"/>
                  </a:lnTo>
                  <a:lnTo>
                    <a:pt x="711" y="975"/>
                  </a:lnTo>
                  <a:lnTo>
                    <a:pt x="735" y="965"/>
                  </a:lnTo>
                  <a:lnTo>
                    <a:pt x="788" y="917"/>
                  </a:lnTo>
                  <a:lnTo>
                    <a:pt x="788" y="905"/>
                  </a:lnTo>
                  <a:lnTo>
                    <a:pt x="783" y="903"/>
                  </a:lnTo>
                  <a:lnTo>
                    <a:pt x="764" y="900"/>
                  </a:lnTo>
                  <a:lnTo>
                    <a:pt x="740" y="886"/>
                  </a:lnTo>
                  <a:lnTo>
                    <a:pt x="726" y="883"/>
                  </a:lnTo>
                  <a:lnTo>
                    <a:pt x="709" y="883"/>
                  </a:lnTo>
                  <a:lnTo>
                    <a:pt x="699" y="879"/>
                  </a:lnTo>
                  <a:lnTo>
                    <a:pt x="697" y="864"/>
                  </a:lnTo>
                  <a:lnTo>
                    <a:pt x="699" y="819"/>
                  </a:lnTo>
                  <a:lnTo>
                    <a:pt x="697" y="780"/>
                  </a:lnTo>
                  <a:lnTo>
                    <a:pt x="680" y="747"/>
                  </a:lnTo>
                  <a:lnTo>
                    <a:pt x="651" y="711"/>
                  </a:lnTo>
                  <a:lnTo>
                    <a:pt x="680" y="689"/>
                  </a:lnTo>
                  <a:lnTo>
                    <a:pt x="697" y="670"/>
                  </a:lnTo>
                  <a:lnTo>
                    <a:pt x="704" y="667"/>
                  </a:lnTo>
                  <a:lnTo>
                    <a:pt x="711" y="670"/>
                  </a:lnTo>
                  <a:lnTo>
                    <a:pt x="716" y="677"/>
                  </a:lnTo>
                  <a:lnTo>
                    <a:pt x="716" y="706"/>
                  </a:lnTo>
                  <a:lnTo>
                    <a:pt x="721" y="706"/>
                  </a:lnTo>
                  <a:lnTo>
                    <a:pt x="749" y="699"/>
                  </a:lnTo>
                  <a:lnTo>
                    <a:pt x="749" y="684"/>
                  </a:lnTo>
                  <a:lnTo>
                    <a:pt x="747" y="677"/>
                  </a:lnTo>
                  <a:lnTo>
                    <a:pt x="730" y="672"/>
                  </a:lnTo>
                  <a:lnTo>
                    <a:pt x="730" y="667"/>
                  </a:lnTo>
                  <a:lnTo>
                    <a:pt x="730" y="663"/>
                  </a:lnTo>
                  <a:lnTo>
                    <a:pt x="740" y="660"/>
                  </a:lnTo>
                  <a:lnTo>
                    <a:pt x="752" y="660"/>
                  </a:lnTo>
                  <a:lnTo>
                    <a:pt x="764" y="655"/>
                  </a:lnTo>
                  <a:lnTo>
                    <a:pt x="764" y="646"/>
                  </a:lnTo>
                  <a:lnTo>
                    <a:pt x="754" y="641"/>
                  </a:lnTo>
                  <a:lnTo>
                    <a:pt x="728" y="636"/>
                  </a:lnTo>
                  <a:lnTo>
                    <a:pt x="663" y="641"/>
                  </a:lnTo>
                  <a:lnTo>
                    <a:pt x="654" y="636"/>
                  </a:lnTo>
                  <a:lnTo>
                    <a:pt x="654" y="605"/>
                  </a:lnTo>
                  <a:lnTo>
                    <a:pt x="656" y="576"/>
                  </a:lnTo>
                  <a:lnTo>
                    <a:pt x="668" y="545"/>
                  </a:lnTo>
                  <a:lnTo>
                    <a:pt x="670" y="516"/>
                  </a:lnTo>
                  <a:lnTo>
                    <a:pt x="685" y="485"/>
                  </a:lnTo>
                  <a:lnTo>
                    <a:pt x="704" y="471"/>
                  </a:lnTo>
                  <a:lnTo>
                    <a:pt x="687" y="413"/>
                  </a:lnTo>
                  <a:lnTo>
                    <a:pt x="675" y="358"/>
                  </a:lnTo>
                  <a:lnTo>
                    <a:pt x="668" y="350"/>
                  </a:lnTo>
                  <a:lnTo>
                    <a:pt x="651" y="353"/>
                  </a:lnTo>
                  <a:lnTo>
                    <a:pt x="642" y="348"/>
                  </a:lnTo>
                  <a:lnTo>
                    <a:pt x="634" y="329"/>
                  </a:lnTo>
                  <a:lnTo>
                    <a:pt x="627" y="319"/>
                  </a:lnTo>
                  <a:lnTo>
                    <a:pt x="615" y="317"/>
                  </a:lnTo>
                  <a:lnTo>
                    <a:pt x="591" y="314"/>
                  </a:lnTo>
                  <a:lnTo>
                    <a:pt x="577" y="290"/>
                  </a:lnTo>
                  <a:lnTo>
                    <a:pt x="596" y="288"/>
                  </a:lnTo>
                  <a:lnTo>
                    <a:pt x="613" y="274"/>
                  </a:lnTo>
                  <a:lnTo>
                    <a:pt x="618" y="254"/>
                  </a:lnTo>
                  <a:lnTo>
                    <a:pt x="623" y="245"/>
                  </a:lnTo>
                  <a:lnTo>
                    <a:pt x="639" y="233"/>
                  </a:lnTo>
                  <a:lnTo>
                    <a:pt x="644" y="223"/>
                  </a:lnTo>
                  <a:lnTo>
                    <a:pt x="642" y="216"/>
                  </a:lnTo>
                  <a:lnTo>
                    <a:pt x="591" y="163"/>
                  </a:lnTo>
                  <a:lnTo>
                    <a:pt x="529" y="161"/>
                  </a:lnTo>
                  <a:lnTo>
                    <a:pt x="496" y="149"/>
                  </a:lnTo>
                  <a:lnTo>
                    <a:pt x="479" y="130"/>
                  </a:lnTo>
                  <a:lnTo>
                    <a:pt x="476" y="101"/>
                  </a:lnTo>
                  <a:lnTo>
                    <a:pt x="467" y="12"/>
                  </a:lnTo>
                  <a:lnTo>
                    <a:pt x="462" y="2"/>
                  </a:lnTo>
                  <a:lnTo>
                    <a:pt x="450" y="0"/>
                  </a:lnTo>
                  <a:lnTo>
                    <a:pt x="359" y="2"/>
                  </a:lnTo>
                  <a:lnTo>
                    <a:pt x="340" y="36"/>
                  </a:lnTo>
                  <a:lnTo>
                    <a:pt x="314" y="84"/>
                  </a:lnTo>
                  <a:lnTo>
                    <a:pt x="275" y="130"/>
                  </a:lnTo>
                  <a:lnTo>
                    <a:pt x="261" y="168"/>
                  </a:lnTo>
                  <a:lnTo>
                    <a:pt x="251" y="178"/>
                  </a:lnTo>
                  <a:lnTo>
                    <a:pt x="246" y="180"/>
                  </a:lnTo>
                  <a:lnTo>
                    <a:pt x="230" y="173"/>
                  </a:lnTo>
                  <a:lnTo>
                    <a:pt x="215" y="173"/>
                  </a:lnTo>
                  <a:lnTo>
                    <a:pt x="208" y="182"/>
                  </a:lnTo>
                  <a:lnTo>
                    <a:pt x="206" y="192"/>
                  </a:lnTo>
                  <a:lnTo>
                    <a:pt x="213" y="206"/>
                  </a:lnTo>
                  <a:lnTo>
                    <a:pt x="218" y="221"/>
                  </a:lnTo>
                  <a:lnTo>
                    <a:pt x="213" y="228"/>
                  </a:lnTo>
                  <a:lnTo>
                    <a:pt x="201" y="230"/>
                  </a:lnTo>
                  <a:lnTo>
                    <a:pt x="189" y="223"/>
                  </a:lnTo>
                  <a:lnTo>
                    <a:pt x="172" y="204"/>
                  </a:lnTo>
                  <a:lnTo>
                    <a:pt x="165" y="202"/>
                  </a:lnTo>
                  <a:lnTo>
                    <a:pt x="158" y="204"/>
                  </a:lnTo>
                  <a:lnTo>
                    <a:pt x="155" y="221"/>
                  </a:lnTo>
                  <a:lnTo>
                    <a:pt x="144" y="233"/>
                  </a:lnTo>
                  <a:lnTo>
                    <a:pt x="129" y="238"/>
                  </a:lnTo>
                  <a:lnTo>
                    <a:pt x="110" y="230"/>
                  </a:lnTo>
                  <a:lnTo>
                    <a:pt x="100" y="218"/>
                  </a:lnTo>
                  <a:lnTo>
                    <a:pt x="88" y="216"/>
                  </a:lnTo>
                  <a:lnTo>
                    <a:pt x="52" y="230"/>
                  </a:lnTo>
                  <a:lnTo>
                    <a:pt x="14" y="257"/>
                  </a:lnTo>
                  <a:lnTo>
                    <a:pt x="0" y="290"/>
                  </a:lnTo>
                  <a:lnTo>
                    <a:pt x="12" y="322"/>
                  </a:lnTo>
                  <a:lnTo>
                    <a:pt x="26" y="343"/>
                  </a:lnTo>
                  <a:lnTo>
                    <a:pt x="29" y="372"/>
                  </a:lnTo>
                  <a:lnTo>
                    <a:pt x="17" y="410"/>
                  </a:lnTo>
                  <a:lnTo>
                    <a:pt x="33" y="410"/>
                  </a:lnTo>
                  <a:lnTo>
                    <a:pt x="64" y="420"/>
                  </a:lnTo>
                  <a:lnTo>
                    <a:pt x="79" y="430"/>
                  </a:lnTo>
                  <a:lnTo>
                    <a:pt x="88" y="454"/>
                  </a:lnTo>
                  <a:lnTo>
                    <a:pt x="88" y="480"/>
                  </a:lnTo>
                  <a:lnTo>
                    <a:pt x="108" y="480"/>
                  </a:lnTo>
                  <a:lnTo>
                    <a:pt x="134" y="471"/>
                  </a:lnTo>
                  <a:lnTo>
                    <a:pt x="184" y="468"/>
                  </a:lnTo>
                  <a:lnTo>
                    <a:pt x="191" y="485"/>
                  </a:lnTo>
                  <a:lnTo>
                    <a:pt x="213" y="497"/>
                  </a:lnTo>
                  <a:lnTo>
                    <a:pt x="270" y="516"/>
                  </a:lnTo>
                  <a:lnTo>
                    <a:pt x="314" y="509"/>
                  </a:lnTo>
                  <a:lnTo>
                    <a:pt x="347" y="531"/>
                  </a:lnTo>
                  <a:lnTo>
                    <a:pt x="352" y="564"/>
                  </a:lnTo>
                  <a:lnTo>
                    <a:pt x="340" y="586"/>
                  </a:lnTo>
                  <a:lnTo>
                    <a:pt x="318" y="588"/>
                  </a:lnTo>
                  <a:lnTo>
                    <a:pt x="294" y="591"/>
                  </a:lnTo>
                  <a:lnTo>
                    <a:pt x="280" y="603"/>
                  </a:lnTo>
                  <a:lnTo>
                    <a:pt x="270" y="617"/>
                  </a:lnTo>
                  <a:lnTo>
                    <a:pt x="263" y="675"/>
                  </a:lnTo>
                  <a:lnTo>
                    <a:pt x="256" y="715"/>
                  </a:lnTo>
                  <a:lnTo>
                    <a:pt x="258" y="751"/>
                  </a:lnTo>
                  <a:lnTo>
                    <a:pt x="254" y="766"/>
                  </a:lnTo>
                  <a:lnTo>
                    <a:pt x="244" y="783"/>
                  </a:lnTo>
                  <a:lnTo>
                    <a:pt x="225" y="797"/>
                  </a:lnTo>
                  <a:lnTo>
                    <a:pt x="211" y="809"/>
                  </a:lnTo>
                  <a:lnTo>
                    <a:pt x="201" y="833"/>
                  </a:lnTo>
                  <a:lnTo>
                    <a:pt x="201" y="867"/>
                  </a:lnTo>
                  <a:lnTo>
                    <a:pt x="199" y="953"/>
                  </a:lnTo>
                  <a:lnTo>
                    <a:pt x="189" y="970"/>
                  </a:lnTo>
                  <a:lnTo>
                    <a:pt x="167" y="994"/>
                  </a:lnTo>
                  <a:lnTo>
                    <a:pt x="144" y="1025"/>
                  </a:lnTo>
                  <a:lnTo>
                    <a:pt x="144" y="1037"/>
                  </a:lnTo>
                  <a:lnTo>
                    <a:pt x="144" y="1052"/>
                  </a:lnTo>
                  <a:lnTo>
                    <a:pt x="165" y="1073"/>
                  </a:lnTo>
                  <a:lnTo>
                    <a:pt x="211" y="1104"/>
                  </a:lnTo>
                  <a:lnTo>
                    <a:pt x="251" y="1131"/>
                  </a:lnTo>
                  <a:lnTo>
                    <a:pt x="263" y="1148"/>
                  </a:lnTo>
                  <a:lnTo>
                    <a:pt x="263" y="1176"/>
                  </a:lnTo>
                  <a:lnTo>
                    <a:pt x="258" y="1220"/>
                  </a:lnTo>
                  <a:lnTo>
                    <a:pt x="251" y="1258"/>
                  </a:lnTo>
                  <a:lnTo>
                    <a:pt x="244" y="1287"/>
                  </a:lnTo>
                  <a:lnTo>
                    <a:pt x="251" y="1311"/>
                  </a:lnTo>
                  <a:lnTo>
                    <a:pt x="290" y="1349"/>
                  </a:lnTo>
                  <a:lnTo>
                    <a:pt x="304" y="1376"/>
                  </a:lnTo>
                  <a:lnTo>
                    <a:pt x="311" y="1414"/>
                  </a:lnTo>
                  <a:lnTo>
                    <a:pt x="304" y="1428"/>
                  </a:lnTo>
                  <a:lnTo>
                    <a:pt x="206" y="1448"/>
                  </a:lnTo>
                  <a:lnTo>
                    <a:pt x="189" y="1457"/>
                  </a:lnTo>
                  <a:lnTo>
                    <a:pt x="187" y="1464"/>
                  </a:lnTo>
                  <a:lnTo>
                    <a:pt x="189" y="1479"/>
                  </a:lnTo>
                  <a:lnTo>
                    <a:pt x="201" y="1505"/>
                  </a:lnTo>
                  <a:lnTo>
                    <a:pt x="203" y="1527"/>
                  </a:lnTo>
                  <a:lnTo>
                    <a:pt x="203" y="1553"/>
                  </a:lnTo>
                  <a:lnTo>
                    <a:pt x="184" y="1597"/>
                  </a:lnTo>
                  <a:lnTo>
                    <a:pt x="191" y="1616"/>
                  </a:lnTo>
                  <a:lnTo>
                    <a:pt x="211" y="1637"/>
                  </a:lnTo>
                  <a:lnTo>
                    <a:pt x="235" y="1645"/>
                  </a:lnTo>
                  <a:lnTo>
                    <a:pt x="261" y="1661"/>
                  </a:lnTo>
                  <a:lnTo>
                    <a:pt x="287" y="1671"/>
                  </a:lnTo>
                  <a:lnTo>
                    <a:pt x="309" y="1681"/>
                  </a:lnTo>
                  <a:lnTo>
                    <a:pt x="335" y="1702"/>
                  </a:lnTo>
                  <a:lnTo>
                    <a:pt x="407" y="1659"/>
                  </a:lnTo>
                  <a:lnTo>
                    <a:pt x="419" y="1633"/>
                  </a:lnTo>
                  <a:lnTo>
                    <a:pt x="438" y="1613"/>
                  </a:lnTo>
                  <a:lnTo>
                    <a:pt x="455" y="1599"/>
                  </a:lnTo>
                  <a:lnTo>
                    <a:pt x="448" y="1575"/>
                  </a:lnTo>
                  <a:lnTo>
                    <a:pt x="464" y="1575"/>
                  </a:lnTo>
                  <a:lnTo>
                    <a:pt x="484" y="1572"/>
                  </a:lnTo>
                  <a:lnTo>
                    <a:pt x="491" y="1560"/>
                  </a:lnTo>
                  <a:lnTo>
                    <a:pt x="520" y="1539"/>
                  </a:lnTo>
                  <a:lnTo>
                    <a:pt x="536" y="1539"/>
                  </a:lnTo>
                  <a:lnTo>
                    <a:pt x="584" y="1534"/>
                  </a:lnTo>
                  <a:lnTo>
                    <a:pt x="596" y="1515"/>
                  </a:lnTo>
                  <a:lnTo>
                    <a:pt x="615" y="1517"/>
                  </a:lnTo>
                  <a:lnTo>
                    <a:pt x="639" y="1515"/>
                  </a:lnTo>
                  <a:lnTo>
                    <a:pt x="651" y="1524"/>
                  </a:lnTo>
                  <a:lnTo>
                    <a:pt x="654" y="1479"/>
                  </a:lnTo>
                  <a:lnTo>
                    <a:pt x="646" y="1455"/>
                  </a:lnTo>
                  <a:lnTo>
                    <a:pt x="608" y="1424"/>
                  </a:lnTo>
                  <a:lnTo>
                    <a:pt x="627" y="1385"/>
                  </a:lnTo>
                  <a:lnTo>
                    <a:pt x="634" y="1356"/>
                  </a:lnTo>
                  <a:lnTo>
                    <a:pt x="658" y="1337"/>
                  </a:lnTo>
                  <a:lnTo>
                    <a:pt x="682" y="1316"/>
                  </a:lnTo>
                  <a:lnTo>
                    <a:pt x="685" y="1304"/>
                  </a:lnTo>
                  <a:lnTo>
                    <a:pt x="680" y="1292"/>
                  </a:lnTo>
                  <a:lnTo>
                    <a:pt x="646" y="1263"/>
                  </a:lnTo>
                  <a:lnTo>
                    <a:pt x="639" y="1251"/>
                  </a:lnTo>
                  <a:lnTo>
                    <a:pt x="634" y="1241"/>
                  </a:lnTo>
                  <a:lnTo>
                    <a:pt x="639" y="1232"/>
                  </a:lnTo>
                  <a:lnTo>
                    <a:pt x="654" y="1217"/>
                  </a:lnTo>
                  <a:close/>
                </a:path>
              </a:pathLst>
            </a:custGeom>
            <a:solidFill>
              <a:srgbClr val="B2A1C7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7" name="Freeform 228"/>
            <p:cNvSpPr>
              <a:spLocks/>
            </p:cNvSpPr>
            <p:nvPr/>
          </p:nvSpPr>
          <p:spPr bwMode="auto">
            <a:xfrm>
              <a:off x="27583" y="14116"/>
              <a:ext cx="8306" cy="5181"/>
            </a:xfrm>
            <a:custGeom>
              <a:avLst/>
              <a:gdLst>
                <a:gd name="T0" fmla="*/ 1905 w 1308"/>
                <a:gd name="T1" fmla="*/ 173990 h 816"/>
                <a:gd name="T2" fmla="*/ 43180 w 1308"/>
                <a:gd name="T3" fmla="*/ 129540 h 816"/>
                <a:gd name="T4" fmla="*/ 99060 w 1308"/>
                <a:gd name="T5" fmla="*/ 59690 h 816"/>
                <a:gd name="T6" fmla="*/ 180975 w 1308"/>
                <a:gd name="T7" fmla="*/ 53340 h 816"/>
                <a:gd name="T8" fmla="*/ 188595 w 1308"/>
                <a:gd name="T9" fmla="*/ 36830 h 816"/>
                <a:gd name="T10" fmla="*/ 225425 w 1308"/>
                <a:gd name="T11" fmla="*/ 4445 h 816"/>
                <a:gd name="T12" fmla="*/ 261620 w 1308"/>
                <a:gd name="T13" fmla="*/ 0 h 816"/>
                <a:gd name="T14" fmla="*/ 301625 w 1308"/>
                <a:gd name="T15" fmla="*/ 30480 h 816"/>
                <a:gd name="T16" fmla="*/ 332105 w 1308"/>
                <a:gd name="T17" fmla="*/ 79375 h 816"/>
                <a:gd name="T18" fmla="*/ 325755 w 1308"/>
                <a:gd name="T19" fmla="*/ 102235 h 816"/>
                <a:gd name="T20" fmla="*/ 304165 w 1308"/>
                <a:gd name="T21" fmla="*/ 131445 h 816"/>
                <a:gd name="T22" fmla="*/ 330200 w 1308"/>
                <a:gd name="T23" fmla="*/ 141605 h 816"/>
                <a:gd name="T24" fmla="*/ 348615 w 1308"/>
                <a:gd name="T25" fmla="*/ 161925 h 816"/>
                <a:gd name="T26" fmla="*/ 382270 w 1308"/>
                <a:gd name="T27" fmla="*/ 172085 h 816"/>
                <a:gd name="T28" fmla="*/ 400050 w 1308"/>
                <a:gd name="T29" fmla="*/ 182880 h 816"/>
                <a:gd name="T30" fmla="*/ 383540 w 1308"/>
                <a:gd name="T31" fmla="*/ 254635 h 816"/>
                <a:gd name="T32" fmla="*/ 422910 w 1308"/>
                <a:gd name="T33" fmla="*/ 262255 h 816"/>
                <a:gd name="T34" fmla="*/ 436880 w 1308"/>
                <a:gd name="T35" fmla="*/ 287020 h 816"/>
                <a:gd name="T36" fmla="*/ 457835 w 1308"/>
                <a:gd name="T37" fmla="*/ 285115 h 816"/>
                <a:gd name="T38" fmla="*/ 476250 w 1308"/>
                <a:gd name="T39" fmla="*/ 281940 h 816"/>
                <a:gd name="T40" fmla="*/ 490220 w 1308"/>
                <a:gd name="T41" fmla="*/ 274320 h 816"/>
                <a:gd name="T42" fmla="*/ 513080 w 1308"/>
                <a:gd name="T43" fmla="*/ 289560 h 816"/>
                <a:gd name="T44" fmla="*/ 560070 w 1308"/>
                <a:gd name="T45" fmla="*/ 289560 h 816"/>
                <a:gd name="T46" fmla="*/ 625475 w 1308"/>
                <a:gd name="T47" fmla="*/ 281940 h 816"/>
                <a:gd name="T48" fmla="*/ 680085 w 1308"/>
                <a:gd name="T49" fmla="*/ 288290 h 816"/>
                <a:gd name="T50" fmla="*/ 707390 w 1308"/>
                <a:gd name="T51" fmla="*/ 265430 h 816"/>
                <a:gd name="T52" fmla="*/ 736600 w 1308"/>
                <a:gd name="T53" fmla="*/ 248920 h 816"/>
                <a:gd name="T54" fmla="*/ 774700 w 1308"/>
                <a:gd name="T55" fmla="*/ 224155 h 816"/>
                <a:gd name="T56" fmla="*/ 817245 w 1308"/>
                <a:gd name="T57" fmla="*/ 233680 h 816"/>
                <a:gd name="T58" fmla="*/ 824865 w 1308"/>
                <a:gd name="T59" fmla="*/ 243840 h 816"/>
                <a:gd name="T60" fmla="*/ 774700 w 1308"/>
                <a:gd name="T61" fmla="*/ 311150 h 816"/>
                <a:gd name="T62" fmla="*/ 731520 w 1308"/>
                <a:gd name="T63" fmla="*/ 372110 h 816"/>
                <a:gd name="T64" fmla="*/ 706120 w 1308"/>
                <a:gd name="T65" fmla="*/ 379730 h 816"/>
                <a:gd name="T66" fmla="*/ 702945 w 1308"/>
                <a:gd name="T67" fmla="*/ 403860 h 816"/>
                <a:gd name="T68" fmla="*/ 675640 w 1308"/>
                <a:gd name="T69" fmla="*/ 387350 h 816"/>
                <a:gd name="T70" fmla="*/ 645160 w 1308"/>
                <a:gd name="T71" fmla="*/ 403860 h 816"/>
                <a:gd name="T72" fmla="*/ 584200 w 1308"/>
                <a:gd name="T73" fmla="*/ 421005 h 816"/>
                <a:gd name="T74" fmla="*/ 525145 w 1308"/>
                <a:gd name="T75" fmla="*/ 447040 h 816"/>
                <a:gd name="T76" fmla="*/ 485140 w 1308"/>
                <a:gd name="T77" fmla="*/ 448310 h 816"/>
                <a:gd name="T78" fmla="*/ 434975 w 1308"/>
                <a:gd name="T79" fmla="*/ 472440 h 816"/>
                <a:gd name="T80" fmla="*/ 351790 w 1308"/>
                <a:gd name="T81" fmla="*/ 478790 h 816"/>
                <a:gd name="T82" fmla="*/ 316865 w 1308"/>
                <a:gd name="T83" fmla="*/ 478790 h 816"/>
                <a:gd name="T84" fmla="*/ 316865 w 1308"/>
                <a:gd name="T85" fmla="*/ 394970 h 816"/>
                <a:gd name="T86" fmla="*/ 295275 w 1308"/>
                <a:gd name="T87" fmla="*/ 387350 h 816"/>
                <a:gd name="T88" fmla="*/ 249555 w 1308"/>
                <a:gd name="T89" fmla="*/ 437515 h 816"/>
                <a:gd name="T90" fmla="*/ 238760 w 1308"/>
                <a:gd name="T91" fmla="*/ 459105 h 816"/>
                <a:gd name="T92" fmla="*/ 228600 w 1308"/>
                <a:gd name="T93" fmla="*/ 489585 h 816"/>
                <a:gd name="T94" fmla="*/ 216535 w 1308"/>
                <a:gd name="T95" fmla="*/ 516890 h 816"/>
                <a:gd name="T96" fmla="*/ 170815 w 1308"/>
                <a:gd name="T97" fmla="*/ 508000 h 816"/>
                <a:gd name="T98" fmla="*/ 135890 w 1308"/>
                <a:gd name="T99" fmla="*/ 489585 h 816"/>
                <a:gd name="T100" fmla="*/ 67310 w 1308"/>
                <a:gd name="T101" fmla="*/ 439420 h 816"/>
                <a:gd name="T102" fmla="*/ 70485 w 1308"/>
                <a:gd name="T103" fmla="*/ 408940 h 816"/>
                <a:gd name="T104" fmla="*/ 78105 w 1308"/>
                <a:gd name="T105" fmla="*/ 373380 h 816"/>
                <a:gd name="T106" fmla="*/ 88265 w 1308"/>
                <a:gd name="T107" fmla="*/ 330835 h 816"/>
                <a:gd name="T108" fmla="*/ 60960 w 1308"/>
                <a:gd name="T109" fmla="*/ 262255 h 816"/>
                <a:gd name="T110" fmla="*/ 79375 w 1308"/>
                <a:gd name="T111" fmla="*/ 236220 h 816"/>
                <a:gd name="T112" fmla="*/ 41275 w 1308"/>
                <a:gd name="T113" fmla="*/ 228600 h 8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08" h="816">
                  <a:moveTo>
                    <a:pt x="65" y="360"/>
                  </a:moveTo>
                  <a:lnTo>
                    <a:pt x="36" y="336"/>
                  </a:lnTo>
                  <a:lnTo>
                    <a:pt x="8" y="298"/>
                  </a:lnTo>
                  <a:lnTo>
                    <a:pt x="3" y="274"/>
                  </a:lnTo>
                  <a:lnTo>
                    <a:pt x="0" y="250"/>
                  </a:lnTo>
                  <a:lnTo>
                    <a:pt x="17" y="226"/>
                  </a:lnTo>
                  <a:lnTo>
                    <a:pt x="39" y="214"/>
                  </a:lnTo>
                  <a:lnTo>
                    <a:pt x="68" y="204"/>
                  </a:lnTo>
                  <a:lnTo>
                    <a:pt x="89" y="190"/>
                  </a:lnTo>
                  <a:lnTo>
                    <a:pt x="106" y="171"/>
                  </a:lnTo>
                  <a:lnTo>
                    <a:pt x="127" y="94"/>
                  </a:lnTo>
                  <a:lnTo>
                    <a:pt x="156" y="94"/>
                  </a:lnTo>
                  <a:lnTo>
                    <a:pt x="214" y="87"/>
                  </a:lnTo>
                  <a:lnTo>
                    <a:pt x="245" y="63"/>
                  </a:lnTo>
                  <a:lnTo>
                    <a:pt x="269" y="60"/>
                  </a:lnTo>
                  <a:lnTo>
                    <a:pt x="285" y="84"/>
                  </a:lnTo>
                  <a:lnTo>
                    <a:pt x="285" y="87"/>
                  </a:lnTo>
                  <a:lnTo>
                    <a:pt x="295" y="84"/>
                  </a:lnTo>
                  <a:lnTo>
                    <a:pt x="295" y="65"/>
                  </a:lnTo>
                  <a:lnTo>
                    <a:pt x="297" y="58"/>
                  </a:lnTo>
                  <a:lnTo>
                    <a:pt x="307" y="55"/>
                  </a:lnTo>
                  <a:lnTo>
                    <a:pt x="319" y="51"/>
                  </a:lnTo>
                  <a:lnTo>
                    <a:pt x="357" y="36"/>
                  </a:lnTo>
                  <a:lnTo>
                    <a:pt x="355" y="7"/>
                  </a:lnTo>
                  <a:lnTo>
                    <a:pt x="365" y="19"/>
                  </a:lnTo>
                  <a:lnTo>
                    <a:pt x="372" y="19"/>
                  </a:lnTo>
                  <a:lnTo>
                    <a:pt x="396" y="12"/>
                  </a:lnTo>
                  <a:lnTo>
                    <a:pt x="412" y="0"/>
                  </a:lnTo>
                  <a:lnTo>
                    <a:pt x="420" y="0"/>
                  </a:lnTo>
                  <a:lnTo>
                    <a:pt x="427" y="3"/>
                  </a:lnTo>
                  <a:lnTo>
                    <a:pt x="453" y="29"/>
                  </a:lnTo>
                  <a:lnTo>
                    <a:pt x="475" y="48"/>
                  </a:lnTo>
                  <a:lnTo>
                    <a:pt x="499" y="82"/>
                  </a:lnTo>
                  <a:lnTo>
                    <a:pt x="503" y="120"/>
                  </a:lnTo>
                  <a:lnTo>
                    <a:pt x="511" y="127"/>
                  </a:lnTo>
                  <a:lnTo>
                    <a:pt x="523" y="125"/>
                  </a:lnTo>
                  <a:lnTo>
                    <a:pt x="530" y="127"/>
                  </a:lnTo>
                  <a:lnTo>
                    <a:pt x="535" y="132"/>
                  </a:lnTo>
                  <a:lnTo>
                    <a:pt x="532" y="144"/>
                  </a:lnTo>
                  <a:lnTo>
                    <a:pt x="513" y="161"/>
                  </a:lnTo>
                  <a:lnTo>
                    <a:pt x="508" y="178"/>
                  </a:lnTo>
                  <a:lnTo>
                    <a:pt x="491" y="185"/>
                  </a:lnTo>
                  <a:lnTo>
                    <a:pt x="479" y="195"/>
                  </a:lnTo>
                  <a:lnTo>
                    <a:pt x="479" y="207"/>
                  </a:lnTo>
                  <a:lnTo>
                    <a:pt x="482" y="216"/>
                  </a:lnTo>
                  <a:lnTo>
                    <a:pt x="491" y="226"/>
                  </a:lnTo>
                  <a:lnTo>
                    <a:pt x="511" y="226"/>
                  </a:lnTo>
                  <a:lnTo>
                    <a:pt x="520" y="223"/>
                  </a:lnTo>
                  <a:lnTo>
                    <a:pt x="525" y="226"/>
                  </a:lnTo>
                  <a:lnTo>
                    <a:pt x="525" y="233"/>
                  </a:lnTo>
                  <a:lnTo>
                    <a:pt x="532" y="235"/>
                  </a:lnTo>
                  <a:lnTo>
                    <a:pt x="549" y="255"/>
                  </a:lnTo>
                  <a:lnTo>
                    <a:pt x="563" y="262"/>
                  </a:lnTo>
                  <a:lnTo>
                    <a:pt x="568" y="262"/>
                  </a:lnTo>
                  <a:lnTo>
                    <a:pt x="573" y="279"/>
                  </a:lnTo>
                  <a:lnTo>
                    <a:pt x="602" y="271"/>
                  </a:lnTo>
                  <a:lnTo>
                    <a:pt x="614" y="276"/>
                  </a:lnTo>
                  <a:lnTo>
                    <a:pt x="616" y="283"/>
                  </a:lnTo>
                  <a:lnTo>
                    <a:pt x="628" y="281"/>
                  </a:lnTo>
                  <a:lnTo>
                    <a:pt x="630" y="288"/>
                  </a:lnTo>
                  <a:lnTo>
                    <a:pt x="568" y="327"/>
                  </a:lnTo>
                  <a:lnTo>
                    <a:pt x="578" y="365"/>
                  </a:lnTo>
                  <a:lnTo>
                    <a:pt x="582" y="389"/>
                  </a:lnTo>
                  <a:lnTo>
                    <a:pt x="604" y="401"/>
                  </a:lnTo>
                  <a:lnTo>
                    <a:pt x="611" y="411"/>
                  </a:lnTo>
                  <a:lnTo>
                    <a:pt x="633" y="404"/>
                  </a:lnTo>
                  <a:lnTo>
                    <a:pt x="664" y="401"/>
                  </a:lnTo>
                  <a:lnTo>
                    <a:pt x="666" y="413"/>
                  </a:lnTo>
                  <a:lnTo>
                    <a:pt x="664" y="432"/>
                  </a:lnTo>
                  <a:lnTo>
                    <a:pt x="671" y="440"/>
                  </a:lnTo>
                  <a:lnTo>
                    <a:pt x="678" y="440"/>
                  </a:lnTo>
                  <a:lnTo>
                    <a:pt x="688" y="452"/>
                  </a:lnTo>
                  <a:lnTo>
                    <a:pt x="700" y="449"/>
                  </a:lnTo>
                  <a:lnTo>
                    <a:pt x="705" y="459"/>
                  </a:lnTo>
                  <a:lnTo>
                    <a:pt x="724" y="456"/>
                  </a:lnTo>
                  <a:lnTo>
                    <a:pt x="721" y="449"/>
                  </a:lnTo>
                  <a:lnTo>
                    <a:pt x="733" y="447"/>
                  </a:lnTo>
                  <a:lnTo>
                    <a:pt x="738" y="461"/>
                  </a:lnTo>
                  <a:lnTo>
                    <a:pt x="745" y="461"/>
                  </a:lnTo>
                  <a:lnTo>
                    <a:pt x="750" y="444"/>
                  </a:lnTo>
                  <a:lnTo>
                    <a:pt x="757" y="447"/>
                  </a:lnTo>
                  <a:lnTo>
                    <a:pt x="760" y="454"/>
                  </a:lnTo>
                  <a:lnTo>
                    <a:pt x="767" y="454"/>
                  </a:lnTo>
                  <a:lnTo>
                    <a:pt x="772" y="432"/>
                  </a:lnTo>
                  <a:lnTo>
                    <a:pt x="779" y="432"/>
                  </a:lnTo>
                  <a:lnTo>
                    <a:pt x="791" y="442"/>
                  </a:lnTo>
                  <a:lnTo>
                    <a:pt x="810" y="442"/>
                  </a:lnTo>
                  <a:lnTo>
                    <a:pt x="808" y="456"/>
                  </a:lnTo>
                  <a:lnTo>
                    <a:pt x="827" y="454"/>
                  </a:lnTo>
                  <a:lnTo>
                    <a:pt x="817" y="425"/>
                  </a:lnTo>
                  <a:lnTo>
                    <a:pt x="829" y="430"/>
                  </a:lnTo>
                  <a:lnTo>
                    <a:pt x="882" y="456"/>
                  </a:lnTo>
                  <a:lnTo>
                    <a:pt x="872" y="468"/>
                  </a:lnTo>
                  <a:lnTo>
                    <a:pt x="951" y="461"/>
                  </a:lnTo>
                  <a:lnTo>
                    <a:pt x="966" y="456"/>
                  </a:lnTo>
                  <a:lnTo>
                    <a:pt x="985" y="444"/>
                  </a:lnTo>
                  <a:lnTo>
                    <a:pt x="1004" y="435"/>
                  </a:lnTo>
                  <a:lnTo>
                    <a:pt x="1018" y="435"/>
                  </a:lnTo>
                  <a:lnTo>
                    <a:pt x="1042" y="442"/>
                  </a:lnTo>
                  <a:lnTo>
                    <a:pt x="1071" y="454"/>
                  </a:lnTo>
                  <a:lnTo>
                    <a:pt x="1083" y="454"/>
                  </a:lnTo>
                  <a:lnTo>
                    <a:pt x="1090" y="449"/>
                  </a:lnTo>
                  <a:lnTo>
                    <a:pt x="1100" y="435"/>
                  </a:lnTo>
                  <a:lnTo>
                    <a:pt x="1114" y="418"/>
                  </a:lnTo>
                  <a:lnTo>
                    <a:pt x="1131" y="408"/>
                  </a:lnTo>
                  <a:lnTo>
                    <a:pt x="1136" y="404"/>
                  </a:lnTo>
                  <a:lnTo>
                    <a:pt x="1148" y="396"/>
                  </a:lnTo>
                  <a:lnTo>
                    <a:pt x="1160" y="392"/>
                  </a:lnTo>
                  <a:lnTo>
                    <a:pt x="1181" y="394"/>
                  </a:lnTo>
                  <a:lnTo>
                    <a:pt x="1191" y="392"/>
                  </a:lnTo>
                  <a:lnTo>
                    <a:pt x="1208" y="363"/>
                  </a:lnTo>
                  <a:lnTo>
                    <a:pt x="1220" y="353"/>
                  </a:lnTo>
                  <a:lnTo>
                    <a:pt x="1234" y="351"/>
                  </a:lnTo>
                  <a:lnTo>
                    <a:pt x="1244" y="363"/>
                  </a:lnTo>
                  <a:lnTo>
                    <a:pt x="1260" y="370"/>
                  </a:lnTo>
                  <a:lnTo>
                    <a:pt x="1287" y="368"/>
                  </a:lnTo>
                  <a:lnTo>
                    <a:pt x="1299" y="368"/>
                  </a:lnTo>
                  <a:lnTo>
                    <a:pt x="1308" y="377"/>
                  </a:lnTo>
                  <a:lnTo>
                    <a:pt x="1306" y="384"/>
                  </a:lnTo>
                  <a:lnTo>
                    <a:pt x="1299" y="384"/>
                  </a:lnTo>
                  <a:lnTo>
                    <a:pt x="1277" y="387"/>
                  </a:lnTo>
                  <a:lnTo>
                    <a:pt x="1265" y="408"/>
                  </a:lnTo>
                  <a:lnTo>
                    <a:pt x="1246" y="442"/>
                  </a:lnTo>
                  <a:lnTo>
                    <a:pt x="1220" y="490"/>
                  </a:lnTo>
                  <a:lnTo>
                    <a:pt x="1181" y="536"/>
                  </a:lnTo>
                  <a:lnTo>
                    <a:pt x="1167" y="574"/>
                  </a:lnTo>
                  <a:lnTo>
                    <a:pt x="1157" y="584"/>
                  </a:lnTo>
                  <a:lnTo>
                    <a:pt x="1152" y="586"/>
                  </a:lnTo>
                  <a:lnTo>
                    <a:pt x="1136" y="579"/>
                  </a:lnTo>
                  <a:lnTo>
                    <a:pt x="1121" y="579"/>
                  </a:lnTo>
                  <a:lnTo>
                    <a:pt x="1114" y="588"/>
                  </a:lnTo>
                  <a:lnTo>
                    <a:pt x="1112" y="598"/>
                  </a:lnTo>
                  <a:lnTo>
                    <a:pt x="1119" y="612"/>
                  </a:lnTo>
                  <a:lnTo>
                    <a:pt x="1124" y="627"/>
                  </a:lnTo>
                  <a:lnTo>
                    <a:pt x="1119" y="634"/>
                  </a:lnTo>
                  <a:lnTo>
                    <a:pt x="1107" y="636"/>
                  </a:lnTo>
                  <a:lnTo>
                    <a:pt x="1095" y="629"/>
                  </a:lnTo>
                  <a:lnTo>
                    <a:pt x="1078" y="610"/>
                  </a:lnTo>
                  <a:lnTo>
                    <a:pt x="1071" y="608"/>
                  </a:lnTo>
                  <a:lnTo>
                    <a:pt x="1064" y="610"/>
                  </a:lnTo>
                  <a:lnTo>
                    <a:pt x="1061" y="627"/>
                  </a:lnTo>
                  <a:lnTo>
                    <a:pt x="1050" y="639"/>
                  </a:lnTo>
                  <a:lnTo>
                    <a:pt x="1035" y="644"/>
                  </a:lnTo>
                  <a:lnTo>
                    <a:pt x="1016" y="636"/>
                  </a:lnTo>
                  <a:lnTo>
                    <a:pt x="1006" y="624"/>
                  </a:lnTo>
                  <a:lnTo>
                    <a:pt x="994" y="622"/>
                  </a:lnTo>
                  <a:lnTo>
                    <a:pt x="958" y="636"/>
                  </a:lnTo>
                  <a:lnTo>
                    <a:pt x="920" y="663"/>
                  </a:lnTo>
                  <a:lnTo>
                    <a:pt x="894" y="675"/>
                  </a:lnTo>
                  <a:lnTo>
                    <a:pt x="870" y="682"/>
                  </a:lnTo>
                  <a:lnTo>
                    <a:pt x="844" y="696"/>
                  </a:lnTo>
                  <a:lnTo>
                    <a:pt x="827" y="704"/>
                  </a:lnTo>
                  <a:lnTo>
                    <a:pt x="808" y="699"/>
                  </a:lnTo>
                  <a:lnTo>
                    <a:pt x="788" y="694"/>
                  </a:lnTo>
                  <a:lnTo>
                    <a:pt x="776" y="696"/>
                  </a:lnTo>
                  <a:lnTo>
                    <a:pt x="764" y="706"/>
                  </a:lnTo>
                  <a:lnTo>
                    <a:pt x="736" y="706"/>
                  </a:lnTo>
                  <a:lnTo>
                    <a:pt x="721" y="711"/>
                  </a:lnTo>
                  <a:lnTo>
                    <a:pt x="700" y="735"/>
                  </a:lnTo>
                  <a:lnTo>
                    <a:pt x="685" y="744"/>
                  </a:lnTo>
                  <a:lnTo>
                    <a:pt x="638" y="749"/>
                  </a:lnTo>
                  <a:lnTo>
                    <a:pt x="616" y="754"/>
                  </a:lnTo>
                  <a:lnTo>
                    <a:pt x="582" y="768"/>
                  </a:lnTo>
                  <a:lnTo>
                    <a:pt x="554" y="754"/>
                  </a:lnTo>
                  <a:lnTo>
                    <a:pt x="535" y="752"/>
                  </a:lnTo>
                  <a:lnTo>
                    <a:pt x="511" y="764"/>
                  </a:lnTo>
                  <a:lnTo>
                    <a:pt x="503" y="761"/>
                  </a:lnTo>
                  <a:lnTo>
                    <a:pt x="499" y="754"/>
                  </a:lnTo>
                  <a:lnTo>
                    <a:pt x="496" y="737"/>
                  </a:lnTo>
                  <a:lnTo>
                    <a:pt x="513" y="663"/>
                  </a:lnTo>
                  <a:lnTo>
                    <a:pt x="513" y="644"/>
                  </a:lnTo>
                  <a:lnTo>
                    <a:pt x="499" y="622"/>
                  </a:lnTo>
                  <a:lnTo>
                    <a:pt x="491" y="627"/>
                  </a:lnTo>
                  <a:lnTo>
                    <a:pt x="484" y="624"/>
                  </a:lnTo>
                  <a:lnTo>
                    <a:pt x="477" y="610"/>
                  </a:lnTo>
                  <a:lnTo>
                    <a:pt x="465" y="610"/>
                  </a:lnTo>
                  <a:lnTo>
                    <a:pt x="424" y="632"/>
                  </a:lnTo>
                  <a:lnTo>
                    <a:pt x="384" y="634"/>
                  </a:lnTo>
                  <a:lnTo>
                    <a:pt x="381" y="651"/>
                  </a:lnTo>
                  <a:lnTo>
                    <a:pt x="393" y="689"/>
                  </a:lnTo>
                  <a:lnTo>
                    <a:pt x="393" y="720"/>
                  </a:lnTo>
                  <a:lnTo>
                    <a:pt x="388" y="740"/>
                  </a:lnTo>
                  <a:lnTo>
                    <a:pt x="379" y="744"/>
                  </a:lnTo>
                  <a:lnTo>
                    <a:pt x="376" y="723"/>
                  </a:lnTo>
                  <a:lnTo>
                    <a:pt x="367" y="720"/>
                  </a:lnTo>
                  <a:lnTo>
                    <a:pt x="362" y="723"/>
                  </a:lnTo>
                  <a:lnTo>
                    <a:pt x="360" y="730"/>
                  </a:lnTo>
                  <a:lnTo>
                    <a:pt x="360" y="771"/>
                  </a:lnTo>
                  <a:lnTo>
                    <a:pt x="355" y="780"/>
                  </a:lnTo>
                  <a:lnTo>
                    <a:pt x="348" y="785"/>
                  </a:lnTo>
                  <a:lnTo>
                    <a:pt x="345" y="807"/>
                  </a:lnTo>
                  <a:lnTo>
                    <a:pt x="341" y="814"/>
                  </a:lnTo>
                  <a:lnTo>
                    <a:pt x="329" y="816"/>
                  </a:lnTo>
                  <a:lnTo>
                    <a:pt x="312" y="816"/>
                  </a:lnTo>
                  <a:lnTo>
                    <a:pt x="290" y="804"/>
                  </a:lnTo>
                  <a:lnTo>
                    <a:pt x="269" y="800"/>
                  </a:lnTo>
                  <a:lnTo>
                    <a:pt x="245" y="800"/>
                  </a:lnTo>
                  <a:lnTo>
                    <a:pt x="230" y="809"/>
                  </a:lnTo>
                  <a:lnTo>
                    <a:pt x="221" y="802"/>
                  </a:lnTo>
                  <a:lnTo>
                    <a:pt x="214" y="771"/>
                  </a:lnTo>
                  <a:lnTo>
                    <a:pt x="192" y="735"/>
                  </a:lnTo>
                  <a:lnTo>
                    <a:pt x="173" y="716"/>
                  </a:lnTo>
                  <a:lnTo>
                    <a:pt x="139" y="696"/>
                  </a:lnTo>
                  <a:lnTo>
                    <a:pt x="106" y="692"/>
                  </a:lnTo>
                  <a:lnTo>
                    <a:pt x="103" y="682"/>
                  </a:lnTo>
                  <a:lnTo>
                    <a:pt x="118" y="672"/>
                  </a:lnTo>
                  <a:lnTo>
                    <a:pt x="120" y="663"/>
                  </a:lnTo>
                  <a:lnTo>
                    <a:pt x="111" y="644"/>
                  </a:lnTo>
                  <a:lnTo>
                    <a:pt x="113" y="632"/>
                  </a:lnTo>
                  <a:lnTo>
                    <a:pt x="132" y="612"/>
                  </a:lnTo>
                  <a:lnTo>
                    <a:pt x="132" y="603"/>
                  </a:lnTo>
                  <a:lnTo>
                    <a:pt x="123" y="588"/>
                  </a:lnTo>
                  <a:lnTo>
                    <a:pt x="123" y="576"/>
                  </a:lnTo>
                  <a:lnTo>
                    <a:pt x="130" y="555"/>
                  </a:lnTo>
                  <a:lnTo>
                    <a:pt x="139" y="538"/>
                  </a:lnTo>
                  <a:lnTo>
                    <a:pt x="139" y="521"/>
                  </a:lnTo>
                  <a:lnTo>
                    <a:pt x="127" y="504"/>
                  </a:lnTo>
                  <a:lnTo>
                    <a:pt x="101" y="468"/>
                  </a:lnTo>
                  <a:lnTo>
                    <a:pt x="96" y="444"/>
                  </a:lnTo>
                  <a:lnTo>
                    <a:pt x="96" y="413"/>
                  </a:lnTo>
                  <a:lnTo>
                    <a:pt x="103" y="401"/>
                  </a:lnTo>
                  <a:lnTo>
                    <a:pt x="115" y="394"/>
                  </a:lnTo>
                  <a:lnTo>
                    <a:pt x="125" y="382"/>
                  </a:lnTo>
                  <a:lnTo>
                    <a:pt x="125" y="372"/>
                  </a:lnTo>
                  <a:lnTo>
                    <a:pt x="115" y="370"/>
                  </a:lnTo>
                  <a:lnTo>
                    <a:pt x="101" y="375"/>
                  </a:lnTo>
                  <a:lnTo>
                    <a:pt x="80" y="370"/>
                  </a:lnTo>
                  <a:lnTo>
                    <a:pt x="65" y="360"/>
                  </a:lnTo>
                  <a:close/>
                </a:path>
              </a:pathLst>
            </a:custGeom>
            <a:solidFill>
              <a:srgbClr val="B8CCE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8" name="Freeform 229"/>
            <p:cNvSpPr>
              <a:spLocks/>
            </p:cNvSpPr>
            <p:nvPr/>
          </p:nvSpPr>
          <p:spPr bwMode="auto">
            <a:xfrm>
              <a:off x="36486" y="11766"/>
              <a:ext cx="7448" cy="6483"/>
            </a:xfrm>
            <a:custGeom>
              <a:avLst/>
              <a:gdLst>
                <a:gd name="T0" fmla="*/ 104775 w 1173"/>
                <a:gd name="T1" fmla="*/ 425450 h 1021"/>
                <a:gd name="T2" fmla="*/ 135255 w 1173"/>
                <a:gd name="T3" fmla="*/ 424180 h 1021"/>
                <a:gd name="T4" fmla="*/ 200660 w 1173"/>
                <a:gd name="T5" fmla="*/ 412115 h 1021"/>
                <a:gd name="T6" fmla="*/ 215900 w 1173"/>
                <a:gd name="T7" fmla="*/ 439420 h 1021"/>
                <a:gd name="T8" fmla="*/ 250825 w 1173"/>
                <a:gd name="T9" fmla="*/ 440690 h 1021"/>
                <a:gd name="T10" fmla="*/ 258445 w 1173"/>
                <a:gd name="T11" fmla="*/ 455930 h 1021"/>
                <a:gd name="T12" fmla="*/ 247650 w 1173"/>
                <a:gd name="T13" fmla="*/ 486410 h 1021"/>
                <a:gd name="T14" fmla="*/ 232410 w 1173"/>
                <a:gd name="T15" fmla="*/ 553720 h 1021"/>
                <a:gd name="T16" fmla="*/ 339090 w 1173"/>
                <a:gd name="T17" fmla="*/ 527685 h 1021"/>
                <a:gd name="T18" fmla="*/ 361950 w 1173"/>
                <a:gd name="T19" fmla="*/ 518795 h 1021"/>
                <a:gd name="T20" fmla="*/ 387350 w 1173"/>
                <a:gd name="T21" fmla="*/ 568960 h 1021"/>
                <a:gd name="T22" fmla="*/ 401320 w 1173"/>
                <a:gd name="T23" fmla="*/ 648335 h 1021"/>
                <a:gd name="T24" fmla="*/ 445135 w 1173"/>
                <a:gd name="T25" fmla="*/ 633095 h 1021"/>
                <a:gd name="T26" fmla="*/ 469900 w 1173"/>
                <a:gd name="T27" fmla="*/ 600710 h 1021"/>
                <a:gd name="T28" fmla="*/ 495300 w 1173"/>
                <a:gd name="T29" fmla="*/ 619125 h 1021"/>
                <a:gd name="T30" fmla="*/ 512445 w 1173"/>
                <a:gd name="T31" fmla="*/ 631190 h 1021"/>
                <a:gd name="T32" fmla="*/ 550545 w 1173"/>
                <a:gd name="T33" fmla="*/ 636270 h 1021"/>
                <a:gd name="T34" fmla="*/ 612775 w 1173"/>
                <a:gd name="T35" fmla="*/ 610235 h 1021"/>
                <a:gd name="T36" fmla="*/ 667385 w 1173"/>
                <a:gd name="T37" fmla="*/ 600710 h 1021"/>
                <a:gd name="T38" fmla="*/ 650875 w 1173"/>
                <a:gd name="T39" fmla="*/ 584200 h 1021"/>
                <a:gd name="T40" fmla="*/ 670560 w 1173"/>
                <a:gd name="T41" fmla="*/ 538480 h 1021"/>
                <a:gd name="T42" fmla="*/ 688975 w 1173"/>
                <a:gd name="T43" fmla="*/ 421005 h 1021"/>
                <a:gd name="T44" fmla="*/ 653415 w 1173"/>
                <a:gd name="T45" fmla="*/ 340360 h 1021"/>
                <a:gd name="T46" fmla="*/ 644525 w 1173"/>
                <a:gd name="T47" fmla="*/ 321945 h 1021"/>
                <a:gd name="T48" fmla="*/ 691515 w 1173"/>
                <a:gd name="T49" fmla="*/ 306705 h 1021"/>
                <a:gd name="T50" fmla="*/ 633730 w 1173"/>
                <a:gd name="T51" fmla="*/ 280670 h 1021"/>
                <a:gd name="T52" fmla="*/ 681355 w 1173"/>
                <a:gd name="T53" fmla="*/ 192405 h 1021"/>
                <a:gd name="T54" fmla="*/ 694690 w 1173"/>
                <a:gd name="T55" fmla="*/ 145415 h 1021"/>
                <a:gd name="T56" fmla="*/ 714375 w 1173"/>
                <a:gd name="T57" fmla="*/ 81280 h 1021"/>
                <a:gd name="T58" fmla="*/ 716280 w 1173"/>
                <a:gd name="T59" fmla="*/ 62865 h 1021"/>
                <a:gd name="T60" fmla="*/ 716280 w 1173"/>
                <a:gd name="T61" fmla="*/ 45720 h 1021"/>
                <a:gd name="T62" fmla="*/ 676275 w 1173"/>
                <a:gd name="T63" fmla="*/ 3175 h 1021"/>
                <a:gd name="T64" fmla="*/ 667385 w 1173"/>
                <a:gd name="T65" fmla="*/ 44450 h 1021"/>
                <a:gd name="T66" fmla="*/ 640080 w 1173"/>
                <a:gd name="T67" fmla="*/ 66040 h 1021"/>
                <a:gd name="T68" fmla="*/ 605155 w 1173"/>
                <a:gd name="T69" fmla="*/ 12700 h 1021"/>
                <a:gd name="T70" fmla="*/ 562610 w 1173"/>
                <a:gd name="T71" fmla="*/ 27940 h 1021"/>
                <a:gd name="T72" fmla="*/ 554990 w 1173"/>
                <a:gd name="T73" fmla="*/ 56515 h 1021"/>
                <a:gd name="T74" fmla="*/ 514985 w 1173"/>
                <a:gd name="T75" fmla="*/ 59690 h 1021"/>
                <a:gd name="T76" fmla="*/ 490855 w 1173"/>
                <a:gd name="T77" fmla="*/ 113030 h 1021"/>
                <a:gd name="T78" fmla="*/ 443865 w 1173"/>
                <a:gd name="T79" fmla="*/ 116205 h 1021"/>
                <a:gd name="T80" fmla="*/ 410210 w 1173"/>
                <a:gd name="T81" fmla="*/ 135890 h 1021"/>
                <a:gd name="T82" fmla="*/ 354330 w 1173"/>
                <a:gd name="T83" fmla="*/ 142240 h 1021"/>
                <a:gd name="T84" fmla="*/ 314325 w 1173"/>
                <a:gd name="T85" fmla="*/ 143510 h 1021"/>
                <a:gd name="T86" fmla="*/ 299085 w 1173"/>
                <a:gd name="T87" fmla="*/ 183515 h 1021"/>
                <a:gd name="T88" fmla="*/ 241300 w 1173"/>
                <a:gd name="T89" fmla="*/ 172720 h 1021"/>
                <a:gd name="T90" fmla="*/ 218440 w 1173"/>
                <a:gd name="T91" fmla="*/ 201295 h 1021"/>
                <a:gd name="T92" fmla="*/ 175895 w 1173"/>
                <a:gd name="T93" fmla="*/ 204470 h 1021"/>
                <a:gd name="T94" fmla="*/ 168275 w 1173"/>
                <a:gd name="T95" fmla="*/ 254635 h 1021"/>
                <a:gd name="T96" fmla="*/ 136525 w 1173"/>
                <a:gd name="T97" fmla="*/ 256540 h 1021"/>
                <a:gd name="T98" fmla="*/ 92710 w 1173"/>
                <a:gd name="T99" fmla="*/ 227330 h 1021"/>
                <a:gd name="T100" fmla="*/ 62230 w 1173"/>
                <a:gd name="T101" fmla="*/ 267335 h 1021"/>
                <a:gd name="T102" fmla="*/ 37465 w 1173"/>
                <a:gd name="T103" fmla="*/ 295910 h 1021"/>
                <a:gd name="T104" fmla="*/ 0 w 1173"/>
                <a:gd name="T105" fmla="*/ 340360 h 1021"/>
                <a:gd name="T106" fmla="*/ 7620 w 1173"/>
                <a:gd name="T107" fmla="*/ 387350 h 1021"/>
                <a:gd name="T108" fmla="*/ 50165 w 1173"/>
                <a:gd name="T109" fmla="*/ 434975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73" h="1021">
                  <a:moveTo>
                    <a:pt x="86" y="709"/>
                  </a:moveTo>
                  <a:lnTo>
                    <a:pt x="119" y="704"/>
                  </a:lnTo>
                  <a:lnTo>
                    <a:pt x="165" y="670"/>
                  </a:lnTo>
                  <a:lnTo>
                    <a:pt x="177" y="668"/>
                  </a:lnTo>
                  <a:lnTo>
                    <a:pt x="203" y="670"/>
                  </a:lnTo>
                  <a:lnTo>
                    <a:pt x="213" y="668"/>
                  </a:lnTo>
                  <a:lnTo>
                    <a:pt x="239" y="641"/>
                  </a:lnTo>
                  <a:lnTo>
                    <a:pt x="268" y="634"/>
                  </a:lnTo>
                  <a:lnTo>
                    <a:pt x="316" y="649"/>
                  </a:lnTo>
                  <a:lnTo>
                    <a:pt x="328" y="658"/>
                  </a:lnTo>
                  <a:lnTo>
                    <a:pt x="337" y="670"/>
                  </a:lnTo>
                  <a:lnTo>
                    <a:pt x="340" y="692"/>
                  </a:lnTo>
                  <a:lnTo>
                    <a:pt x="347" y="702"/>
                  </a:lnTo>
                  <a:lnTo>
                    <a:pt x="373" y="694"/>
                  </a:lnTo>
                  <a:lnTo>
                    <a:pt x="395" y="694"/>
                  </a:lnTo>
                  <a:lnTo>
                    <a:pt x="402" y="697"/>
                  </a:lnTo>
                  <a:lnTo>
                    <a:pt x="407" y="706"/>
                  </a:lnTo>
                  <a:lnTo>
                    <a:pt x="407" y="718"/>
                  </a:lnTo>
                  <a:lnTo>
                    <a:pt x="392" y="735"/>
                  </a:lnTo>
                  <a:lnTo>
                    <a:pt x="395" y="750"/>
                  </a:lnTo>
                  <a:lnTo>
                    <a:pt x="390" y="766"/>
                  </a:lnTo>
                  <a:lnTo>
                    <a:pt x="376" y="790"/>
                  </a:lnTo>
                  <a:lnTo>
                    <a:pt x="376" y="848"/>
                  </a:lnTo>
                  <a:lnTo>
                    <a:pt x="366" y="872"/>
                  </a:lnTo>
                  <a:lnTo>
                    <a:pt x="462" y="862"/>
                  </a:lnTo>
                  <a:lnTo>
                    <a:pt x="510" y="836"/>
                  </a:lnTo>
                  <a:lnTo>
                    <a:pt x="534" y="831"/>
                  </a:lnTo>
                  <a:lnTo>
                    <a:pt x="546" y="822"/>
                  </a:lnTo>
                  <a:lnTo>
                    <a:pt x="560" y="817"/>
                  </a:lnTo>
                  <a:lnTo>
                    <a:pt x="570" y="817"/>
                  </a:lnTo>
                  <a:lnTo>
                    <a:pt x="586" y="865"/>
                  </a:lnTo>
                  <a:lnTo>
                    <a:pt x="610" y="884"/>
                  </a:lnTo>
                  <a:lnTo>
                    <a:pt x="610" y="896"/>
                  </a:lnTo>
                  <a:lnTo>
                    <a:pt x="603" y="946"/>
                  </a:lnTo>
                  <a:lnTo>
                    <a:pt x="606" y="970"/>
                  </a:lnTo>
                  <a:lnTo>
                    <a:pt x="632" y="1021"/>
                  </a:lnTo>
                  <a:lnTo>
                    <a:pt x="651" y="1021"/>
                  </a:lnTo>
                  <a:lnTo>
                    <a:pt x="675" y="1009"/>
                  </a:lnTo>
                  <a:lnTo>
                    <a:pt x="701" y="997"/>
                  </a:lnTo>
                  <a:lnTo>
                    <a:pt x="711" y="966"/>
                  </a:lnTo>
                  <a:lnTo>
                    <a:pt x="728" y="949"/>
                  </a:lnTo>
                  <a:lnTo>
                    <a:pt x="740" y="946"/>
                  </a:lnTo>
                  <a:lnTo>
                    <a:pt x="749" y="949"/>
                  </a:lnTo>
                  <a:lnTo>
                    <a:pt x="773" y="985"/>
                  </a:lnTo>
                  <a:lnTo>
                    <a:pt x="780" y="975"/>
                  </a:lnTo>
                  <a:lnTo>
                    <a:pt x="792" y="970"/>
                  </a:lnTo>
                  <a:lnTo>
                    <a:pt x="800" y="973"/>
                  </a:lnTo>
                  <a:lnTo>
                    <a:pt x="807" y="994"/>
                  </a:lnTo>
                  <a:lnTo>
                    <a:pt x="819" y="1006"/>
                  </a:lnTo>
                  <a:lnTo>
                    <a:pt x="845" y="1006"/>
                  </a:lnTo>
                  <a:lnTo>
                    <a:pt x="867" y="1002"/>
                  </a:lnTo>
                  <a:lnTo>
                    <a:pt x="895" y="975"/>
                  </a:lnTo>
                  <a:lnTo>
                    <a:pt x="914" y="970"/>
                  </a:lnTo>
                  <a:lnTo>
                    <a:pt x="965" y="961"/>
                  </a:lnTo>
                  <a:lnTo>
                    <a:pt x="1022" y="961"/>
                  </a:lnTo>
                  <a:lnTo>
                    <a:pt x="1046" y="956"/>
                  </a:lnTo>
                  <a:lnTo>
                    <a:pt x="1051" y="946"/>
                  </a:lnTo>
                  <a:lnTo>
                    <a:pt x="1049" y="927"/>
                  </a:lnTo>
                  <a:lnTo>
                    <a:pt x="1037" y="927"/>
                  </a:lnTo>
                  <a:lnTo>
                    <a:pt x="1025" y="920"/>
                  </a:lnTo>
                  <a:lnTo>
                    <a:pt x="1022" y="910"/>
                  </a:lnTo>
                  <a:lnTo>
                    <a:pt x="1044" y="867"/>
                  </a:lnTo>
                  <a:lnTo>
                    <a:pt x="1056" y="848"/>
                  </a:lnTo>
                  <a:lnTo>
                    <a:pt x="1085" y="776"/>
                  </a:lnTo>
                  <a:lnTo>
                    <a:pt x="1089" y="738"/>
                  </a:lnTo>
                  <a:lnTo>
                    <a:pt x="1085" y="663"/>
                  </a:lnTo>
                  <a:lnTo>
                    <a:pt x="1089" y="622"/>
                  </a:lnTo>
                  <a:lnTo>
                    <a:pt x="1085" y="593"/>
                  </a:lnTo>
                  <a:lnTo>
                    <a:pt x="1029" y="536"/>
                  </a:lnTo>
                  <a:lnTo>
                    <a:pt x="1010" y="529"/>
                  </a:lnTo>
                  <a:lnTo>
                    <a:pt x="1001" y="519"/>
                  </a:lnTo>
                  <a:lnTo>
                    <a:pt x="1015" y="507"/>
                  </a:lnTo>
                  <a:lnTo>
                    <a:pt x="1053" y="495"/>
                  </a:lnTo>
                  <a:lnTo>
                    <a:pt x="1080" y="497"/>
                  </a:lnTo>
                  <a:lnTo>
                    <a:pt x="1089" y="483"/>
                  </a:lnTo>
                  <a:lnTo>
                    <a:pt x="1082" y="476"/>
                  </a:lnTo>
                  <a:lnTo>
                    <a:pt x="1051" y="469"/>
                  </a:lnTo>
                  <a:lnTo>
                    <a:pt x="998" y="442"/>
                  </a:lnTo>
                  <a:lnTo>
                    <a:pt x="1017" y="392"/>
                  </a:lnTo>
                  <a:lnTo>
                    <a:pt x="1044" y="344"/>
                  </a:lnTo>
                  <a:lnTo>
                    <a:pt x="1073" y="303"/>
                  </a:lnTo>
                  <a:lnTo>
                    <a:pt x="1077" y="265"/>
                  </a:lnTo>
                  <a:lnTo>
                    <a:pt x="1089" y="241"/>
                  </a:lnTo>
                  <a:lnTo>
                    <a:pt x="1094" y="229"/>
                  </a:lnTo>
                  <a:lnTo>
                    <a:pt x="1173" y="188"/>
                  </a:lnTo>
                  <a:lnTo>
                    <a:pt x="1142" y="164"/>
                  </a:lnTo>
                  <a:lnTo>
                    <a:pt x="1125" y="128"/>
                  </a:lnTo>
                  <a:lnTo>
                    <a:pt x="1135" y="113"/>
                  </a:lnTo>
                  <a:lnTo>
                    <a:pt x="1147" y="104"/>
                  </a:lnTo>
                  <a:lnTo>
                    <a:pt x="1128" y="99"/>
                  </a:lnTo>
                  <a:lnTo>
                    <a:pt x="1125" y="94"/>
                  </a:lnTo>
                  <a:lnTo>
                    <a:pt x="1118" y="87"/>
                  </a:lnTo>
                  <a:lnTo>
                    <a:pt x="1128" y="72"/>
                  </a:lnTo>
                  <a:lnTo>
                    <a:pt x="1097" y="10"/>
                  </a:lnTo>
                  <a:lnTo>
                    <a:pt x="1094" y="0"/>
                  </a:lnTo>
                  <a:lnTo>
                    <a:pt x="1065" y="5"/>
                  </a:lnTo>
                  <a:lnTo>
                    <a:pt x="1051" y="10"/>
                  </a:lnTo>
                  <a:lnTo>
                    <a:pt x="1044" y="22"/>
                  </a:lnTo>
                  <a:lnTo>
                    <a:pt x="1051" y="70"/>
                  </a:lnTo>
                  <a:lnTo>
                    <a:pt x="1044" y="94"/>
                  </a:lnTo>
                  <a:lnTo>
                    <a:pt x="1029" y="106"/>
                  </a:lnTo>
                  <a:lnTo>
                    <a:pt x="1008" y="104"/>
                  </a:lnTo>
                  <a:lnTo>
                    <a:pt x="998" y="60"/>
                  </a:lnTo>
                  <a:lnTo>
                    <a:pt x="970" y="34"/>
                  </a:lnTo>
                  <a:lnTo>
                    <a:pt x="953" y="20"/>
                  </a:lnTo>
                  <a:lnTo>
                    <a:pt x="926" y="15"/>
                  </a:lnTo>
                  <a:lnTo>
                    <a:pt x="898" y="24"/>
                  </a:lnTo>
                  <a:lnTo>
                    <a:pt x="886" y="44"/>
                  </a:lnTo>
                  <a:lnTo>
                    <a:pt x="881" y="70"/>
                  </a:lnTo>
                  <a:lnTo>
                    <a:pt x="879" y="82"/>
                  </a:lnTo>
                  <a:lnTo>
                    <a:pt x="874" y="89"/>
                  </a:lnTo>
                  <a:lnTo>
                    <a:pt x="859" y="96"/>
                  </a:lnTo>
                  <a:lnTo>
                    <a:pt x="831" y="92"/>
                  </a:lnTo>
                  <a:lnTo>
                    <a:pt x="811" y="94"/>
                  </a:lnTo>
                  <a:lnTo>
                    <a:pt x="800" y="106"/>
                  </a:lnTo>
                  <a:lnTo>
                    <a:pt x="790" y="145"/>
                  </a:lnTo>
                  <a:lnTo>
                    <a:pt x="773" y="178"/>
                  </a:lnTo>
                  <a:lnTo>
                    <a:pt x="742" y="195"/>
                  </a:lnTo>
                  <a:lnTo>
                    <a:pt x="723" y="193"/>
                  </a:lnTo>
                  <a:lnTo>
                    <a:pt x="699" y="183"/>
                  </a:lnTo>
                  <a:lnTo>
                    <a:pt x="685" y="183"/>
                  </a:lnTo>
                  <a:lnTo>
                    <a:pt x="663" y="202"/>
                  </a:lnTo>
                  <a:lnTo>
                    <a:pt x="646" y="214"/>
                  </a:lnTo>
                  <a:lnTo>
                    <a:pt x="606" y="214"/>
                  </a:lnTo>
                  <a:lnTo>
                    <a:pt x="579" y="219"/>
                  </a:lnTo>
                  <a:lnTo>
                    <a:pt x="558" y="224"/>
                  </a:lnTo>
                  <a:lnTo>
                    <a:pt x="538" y="217"/>
                  </a:lnTo>
                  <a:lnTo>
                    <a:pt x="517" y="217"/>
                  </a:lnTo>
                  <a:lnTo>
                    <a:pt x="495" y="226"/>
                  </a:lnTo>
                  <a:lnTo>
                    <a:pt x="481" y="250"/>
                  </a:lnTo>
                  <a:lnTo>
                    <a:pt x="479" y="277"/>
                  </a:lnTo>
                  <a:lnTo>
                    <a:pt x="471" y="289"/>
                  </a:lnTo>
                  <a:lnTo>
                    <a:pt x="455" y="296"/>
                  </a:lnTo>
                  <a:lnTo>
                    <a:pt x="392" y="274"/>
                  </a:lnTo>
                  <a:lnTo>
                    <a:pt x="380" y="272"/>
                  </a:lnTo>
                  <a:lnTo>
                    <a:pt x="364" y="277"/>
                  </a:lnTo>
                  <a:lnTo>
                    <a:pt x="354" y="293"/>
                  </a:lnTo>
                  <a:lnTo>
                    <a:pt x="344" y="317"/>
                  </a:lnTo>
                  <a:lnTo>
                    <a:pt x="325" y="325"/>
                  </a:lnTo>
                  <a:lnTo>
                    <a:pt x="294" y="320"/>
                  </a:lnTo>
                  <a:lnTo>
                    <a:pt x="277" y="322"/>
                  </a:lnTo>
                  <a:lnTo>
                    <a:pt x="270" y="341"/>
                  </a:lnTo>
                  <a:lnTo>
                    <a:pt x="275" y="382"/>
                  </a:lnTo>
                  <a:lnTo>
                    <a:pt x="265" y="401"/>
                  </a:lnTo>
                  <a:lnTo>
                    <a:pt x="246" y="416"/>
                  </a:lnTo>
                  <a:lnTo>
                    <a:pt x="230" y="416"/>
                  </a:lnTo>
                  <a:lnTo>
                    <a:pt x="215" y="404"/>
                  </a:lnTo>
                  <a:lnTo>
                    <a:pt x="194" y="373"/>
                  </a:lnTo>
                  <a:lnTo>
                    <a:pt x="172" y="361"/>
                  </a:lnTo>
                  <a:lnTo>
                    <a:pt x="146" y="358"/>
                  </a:lnTo>
                  <a:lnTo>
                    <a:pt x="124" y="370"/>
                  </a:lnTo>
                  <a:lnTo>
                    <a:pt x="107" y="389"/>
                  </a:lnTo>
                  <a:lnTo>
                    <a:pt x="98" y="421"/>
                  </a:lnTo>
                  <a:lnTo>
                    <a:pt x="88" y="449"/>
                  </a:lnTo>
                  <a:lnTo>
                    <a:pt x="76" y="461"/>
                  </a:lnTo>
                  <a:lnTo>
                    <a:pt x="59" y="466"/>
                  </a:lnTo>
                  <a:lnTo>
                    <a:pt x="28" y="505"/>
                  </a:lnTo>
                  <a:lnTo>
                    <a:pt x="7" y="521"/>
                  </a:lnTo>
                  <a:lnTo>
                    <a:pt x="0" y="536"/>
                  </a:lnTo>
                  <a:lnTo>
                    <a:pt x="2" y="550"/>
                  </a:lnTo>
                  <a:lnTo>
                    <a:pt x="4" y="593"/>
                  </a:lnTo>
                  <a:lnTo>
                    <a:pt x="12" y="610"/>
                  </a:lnTo>
                  <a:lnTo>
                    <a:pt x="24" y="625"/>
                  </a:lnTo>
                  <a:lnTo>
                    <a:pt x="52" y="656"/>
                  </a:lnTo>
                  <a:lnTo>
                    <a:pt x="79" y="685"/>
                  </a:lnTo>
                  <a:lnTo>
                    <a:pt x="81" y="702"/>
                  </a:lnTo>
                  <a:lnTo>
                    <a:pt x="86" y="709"/>
                  </a:lnTo>
                  <a:close/>
                </a:path>
              </a:pathLst>
            </a:custGeom>
            <a:solidFill>
              <a:srgbClr val="B2A1C7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32682" y="26314"/>
              <a:ext cx="11830" cy="12427"/>
            </a:xfrm>
            <a:custGeom>
              <a:avLst/>
              <a:gdLst>
                <a:gd name="T0" fmla="*/ 1018540 w 1863"/>
                <a:gd name="T1" fmla="*/ 541020 h 1957"/>
                <a:gd name="T2" fmla="*/ 974725 w 1863"/>
                <a:gd name="T3" fmla="*/ 481965 h 1957"/>
                <a:gd name="T4" fmla="*/ 1033780 w 1863"/>
                <a:gd name="T5" fmla="*/ 396240 h 1957"/>
                <a:gd name="T6" fmla="*/ 965835 w 1863"/>
                <a:gd name="T7" fmla="*/ 288290 h 1957"/>
                <a:gd name="T8" fmla="*/ 890905 w 1863"/>
                <a:gd name="T9" fmla="*/ 266700 h 1957"/>
                <a:gd name="T10" fmla="*/ 772795 w 1863"/>
                <a:gd name="T11" fmla="*/ 259080 h 1957"/>
                <a:gd name="T12" fmla="*/ 732790 w 1863"/>
                <a:gd name="T13" fmla="*/ 133985 h 1957"/>
                <a:gd name="T14" fmla="*/ 632460 w 1863"/>
                <a:gd name="T15" fmla="*/ 85090 h 1957"/>
                <a:gd name="T16" fmla="*/ 513715 w 1863"/>
                <a:gd name="T17" fmla="*/ 45720 h 1957"/>
                <a:gd name="T18" fmla="*/ 504825 w 1863"/>
                <a:gd name="T19" fmla="*/ 7620 h 1957"/>
                <a:gd name="T20" fmla="*/ 436245 w 1863"/>
                <a:gd name="T21" fmla="*/ 12065 h 1957"/>
                <a:gd name="T22" fmla="*/ 349885 w 1863"/>
                <a:gd name="T23" fmla="*/ 38100 h 1957"/>
                <a:gd name="T24" fmla="*/ 305435 w 1863"/>
                <a:gd name="T25" fmla="*/ 130810 h 1957"/>
                <a:gd name="T26" fmla="*/ 274955 w 1863"/>
                <a:gd name="T27" fmla="*/ 179705 h 1957"/>
                <a:gd name="T28" fmla="*/ 219075 w 1863"/>
                <a:gd name="T29" fmla="*/ 234950 h 1957"/>
                <a:gd name="T30" fmla="*/ 308610 w 1863"/>
                <a:gd name="T31" fmla="*/ 324485 h 1957"/>
                <a:gd name="T32" fmla="*/ 299720 w 1863"/>
                <a:gd name="T33" fmla="*/ 393065 h 1957"/>
                <a:gd name="T34" fmla="*/ 292100 w 1863"/>
                <a:gd name="T35" fmla="*/ 441960 h 1957"/>
                <a:gd name="T36" fmla="*/ 241935 w 1863"/>
                <a:gd name="T37" fmla="*/ 455930 h 1957"/>
                <a:gd name="T38" fmla="*/ 280035 w 1863"/>
                <a:gd name="T39" fmla="*/ 539750 h 1957"/>
                <a:gd name="T40" fmla="*/ 220345 w 1863"/>
                <a:gd name="T41" fmla="*/ 608330 h 1957"/>
                <a:gd name="T42" fmla="*/ 174625 w 1863"/>
                <a:gd name="T43" fmla="*/ 571500 h 1957"/>
                <a:gd name="T44" fmla="*/ 106045 w 1863"/>
                <a:gd name="T45" fmla="*/ 533400 h 1957"/>
                <a:gd name="T46" fmla="*/ 13335 w 1863"/>
                <a:gd name="T47" fmla="*/ 574675 h 1957"/>
                <a:gd name="T48" fmla="*/ 38100 w 1863"/>
                <a:gd name="T49" fmla="*/ 646430 h 1957"/>
                <a:gd name="T50" fmla="*/ 71120 w 1863"/>
                <a:gd name="T51" fmla="*/ 745490 h 1957"/>
                <a:gd name="T52" fmla="*/ 159385 w 1863"/>
                <a:gd name="T53" fmla="*/ 791210 h 1957"/>
                <a:gd name="T54" fmla="*/ 200660 w 1863"/>
                <a:gd name="T55" fmla="*/ 871855 h 1957"/>
                <a:gd name="T56" fmla="*/ 314960 w 1863"/>
                <a:gd name="T57" fmla="*/ 858520 h 1957"/>
                <a:gd name="T58" fmla="*/ 395605 w 1863"/>
                <a:gd name="T59" fmla="*/ 904240 h 1957"/>
                <a:gd name="T60" fmla="*/ 436245 w 1863"/>
                <a:gd name="T61" fmla="*/ 1000125 h 1957"/>
                <a:gd name="T62" fmla="*/ 488315 w 1863"/>
                <a:gd name="T63" fmla="*/ 1028700 h 1957"/>
                <a:gd name="T64" fmla="*/ 594360 w 1863"/>
                <a:gd name="T65" fmla="*/ 977265 h 1957"/>
                <a:gd name="T66" fmla="*/ 632460 w 1863"/>
                <a:gd name="T67" fmla="*/ 1012190 h 1957"/>
                <a:gd name="T68" fmla="*/ 638810 w 1863"/>
                <a:gd name="T69" fmla="*/ 1045845 h 1957"/>
                <a:gd name="T70" fmla="*/ 670560 w 1863"/>
                <a:gd name="T71" fmla="*/ 1089660 h 1957"/>
                <a:gd name="T72" fmla="*/ 693420 w 1863"/>
                <a:gd name="T73" fmla="*/ 1106805 h 1957"/>
                <a:gd name="T74" fmla="*/ 729615 w 1863"/>
                <a:gd name="T75" fmla="*/ 1134110 h 1957"/>
                <a:gd name="T76" fmla="*/ 777240 w 1863"/>
                <a:gd name="T77" fmla="*/ 1172210 h 1957"/>
                <a:gd name="T78" fmla="*/ 839470 w 1863"/>
                <a:gd name="T79" fmla="*/ 1144905 h 1957"/>
                <a:gd name="T80" fmla="*/ 868045 w 1863"/>
                <a:gd name="T81" fmla="*/ 1178560 h 1957"/>
                <a:gd name="T82" fmla="*/ 923290 w 1863"/>
                <a:gd name="T83" fmla="*/ 1235075 h 1957"/>
                <a:gd name="T84" fmla="*/ 1018540 w 1863"/>
                <a:gd name="T85" fmla="*/ 1207135 h 1957"/>
                <a:gd name="T86" fmla="*/ 1046480 w 1863"/>
                <a:gd name="T87" fmla="*/ 1117600 h 1957"/>
                <a:gd name="T88" fmla="*/ 1113155 w 1863"/>
                <a:gd name="T89" fmla="*/ 1059180 h 1957"/>
                <a:gd name="T90" fmla="*/ 1181735 w 1863"/>
                <a:gd name="T91" fmla="*/ 1012190 h 1957"/>
                <a:gd name="T92" fmla="*/ 1134745 w 1863"/>
                <a:gd name="T93" fmla="*/ 977265 h 1957"/>
                <a:gd name="T94" fmla="*/ 1094740 w 1863"/>
                <a:gd name="T95" fmla="*/ 913130 h 1957"/>
                <a:gd name="T96" fmla="*/ 1044575 w 1863"/>
                <a:gd name="T97" fmla="*/ 815340 h 1957"/>
                <a:gd name="T98" fmla="*/ 1046480 w 1863"/>
                <a:gd name="T99" fmla="*/ 734695 h 1957"/>
                <a:gd name="T100" fmla="*/ 997585 w 1863"/>
                <a:gd name="T101" fmla="*/ 664845 h 1957"/>
                <a:gd name="T102" fmla="*/ 609600 w 1863"/>
                <a:gd name="T103" fmla="*/ 520065 h 1957"/>
                <a:gd name="T104" fmla="*/ 614045 w 1863"/>
                <a:gd name="T105" fmla="*/ 560705 h 1957"/>
                <a:gd name="T106" fmla="*/ 563880 w 1863"/>
                <a:gd name="T107" fmla="*/ 623570 h 1957"/>
                <a:gd name="T108" fmla="*/ 500380 w 1863"/>
                <a:gd name="T109" fmla="*/ 585470 h 1957"/>
                <a:gd name="T110" fmla="*/ 463550 w 1863"/>
                <a:gd name="T111" fmla="*/ 585470 h 1957"/>
                <a:gd name="T112" fmla="*/ 480695 w 1863"/>
                <a:gd name="T113" fmla="*/ 471170 h 1957"/>
                <a:gd name="T114" fmla="*/ 459105 w 1863"/>
                <a:gd name="T115" fmla="*/ 413385 h 1957"/>
                <a:gd name="T116" fmla="*/ 509270 w 1863"/>
                <a:gd name="T117" fmla="*/ 379730 h 1957"/>
                <a:gd name="T118" fmla="*/ 581025 w 1863"/>
                <a:gd name="T119" fmla="*/ 440690 h 1957"/>
                <a:gd name="T120" fmla="*/ 989965 w 1863"/>
                <a:gd name="T121" fmla="*/ 652145 h 19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63" h="1957">
                  <a:moveTo>
                    <a:pt x="1559" y="1027"/>
                  </a:moveTo>
                  <a:lnTo>
                    <a:pt x="1554" y="994"/>
                  </a:lnTo>
                  <a:lnTo>
                    <a:pt x="1559" y="953"/>
                  </a:lnTo>
                  <a:lnTo>
                    <a:pt x="1576" y="922"/>
                  </a:lnTo>
                  <a:lnTo>
                    <a:pt x="1602" y="876"/>
                  </a:lnTo>
                  <a:lnTo>
                    <a:pt x="1604" y="852"/>
                  </a:lnTo>
                  <a:lnTo>
                    <a:pt x="1602" y="843"/>
                  </a:lnTo>
                  <a:lnTo>
                    <a:pt x="1585" y="840"/>
                  </a:lnTo>
                  <a:lnTo>
                    <a:pt x="1561" y="826"/>
                  </a:lnTo>
                  <a:lnTo>
                    <a:pt x="1549" y="811"/>
                  </a:lnTo>
                  <a:lnTo>
                    <a:pt x="1545" y="780"/>
                  </a:lnTo>
                  <a:lnTo>
                    <a:pt x="1535" y="759"/>
                  </a:lnTo>
                  <a:lnTo>
                    <a:pt x="1497" y="723"/>
                  </a:lnTo>
                  <a:lnTo>
                    <a:pt x="1521" y="689"/>
                  </a:lnTo>
                  <a:lnTo>
                    <a:pt x="1552" y="665"/>
                  </a:lnTo>
                  <a:lnTo>
                    <a:pt x="1597" y="658"/>
                  </a:lnTo>
                  <a:lnTo>
                    <a:pt x="1612" y="648"/>
                  </a:lnTo>
                  <a:lnTo>
                    <a:pt x="1628" y="624"/>
                  </a:lnTo>
                  <a:lnTo>
                    <a:pt x="1645" y="559"/>
                  </a:lnTo>
                  <a:lnTo>
                    <a:pt x="1643" y="538"/>
                  </a:lnTo>
                  <a:lnTo>
                    <a:pt x="1638" y="523"/>
                  </a:lnTo>
                  <a:lnTo>
                    <a:pt x="1612" y="502"/>
                  </a:lnTo>
                  <a:lnTo>
                    <a:pt x="1557" y="473"/>
                  </a:lnTo>
                  <a:lnTo>
                    <a:pt x="1521" y="454"/>
                  </a:lnTo>
                  <a:lnTo>
                    <a:pt x="1502" y="432"/>
                  </a:lnTo>
                  <a:lnTo>
                    <a:pt x="1492" y="413"/>
                  </a:lnTo>
                  <a:lnTo>
                    <a:pt x="1473" y="418"/>
                  </a:lnTo>
                  <a:lnTo>
                    <a:pt x="1446" y="410"/>
                  </a:lnTo>
                  <a:lnTo>
                    <a:pt x="1410" y="413"/>
                  </a:lnTo>
                  <a:lnTo>
                    <a:pt x="1403" y="420"/>
                  </a:lnTo>
                  <a:lnTo>
                    <a:pt x="1370" y="494"/>
                  </a:lnTo>
                  <a:lnTo>
                    <a:pt x="1360" y="485"/>
                  </a:lnTo>
                  <a:lnTo>
                    <a:pt x="1312" y="466"/>
                  </a:lnTo>
                  <a:lnTo>
                    <a:pt x="1269" y="437"/>
                  </a:lnTo>
                  <a:lnTo>
                    <a:pt x="1228" y="418"/>
                  </a:lnTo>
                  <a:lnTo>
                    <a:pt x="1217" y="408"/>
                  </a:lnTo>
                  <a:lnTo>
                    <a:pt x="1207" y="386"/>
                  </a:lnTo>
                  <a:lnTo>
                    <a:pt x="1200" y="353"/>
                  </a:lnTo>
                  <a:lnTo>
                    <a:pt x="1193" y="310"/>
                  </a:lnTo>
                  <a:lnTo>
                    <a:pt x="1178" y="252"/>
                  </a:lnTo>
                  <a:lnTo>
                    <a:pt x="1166" y="226"/>
                  </a:lnTo>
                  <a:lnTo>
                    <a:pt x="1154" y="211"/>
                  </a:lnTo>
                  <a:lnTo>
                    <a:pt x="1137" y="204"/>
                  </a:lnTo>
                  <a:lnTo>
                    <a:pt x="1128" y="168"/>
                  </a:lnTo>
                  <a:lnTo>
                    <a:pt x="1085" y="137"/>
                  </a:lnTo>
                  <a:lnTo>
                    <a:pt x="1037" y="142"/>
                  </a:lnTo>
                  <a:lnTo>
                    <a:pt x="1023" y="132"/>
                  </a:lnTo>
                  <a:lnTo>
                    <a:pt x="996" y="134"/>
                  </a:lnTo>
                  <a:lnTo>
                    <a:pt x="939" y="94"/>
                  </a:lnTo>
                  <a:lnTo>
                    <a:pt x="898" y="65"/>
                  </a:lnTo>
                  <a:lnTo>
                    <a:pt x="869" y="62"/>
                  </a:lnTo>
                  <a:lnTo>
                    <a:pt x="855" y="62"/>
                  </a:lnTo>
                  <a:lnTo>
                    <a:pt x="833" y="74"/>
                  </a:lnTo>
                  <a:lnTo>
                    <a:pt x="809" y="72"/>
                  </a:lnTo>
                  <a:lnTo>
                    <a:pt x="807" y="65"/>
                  </a:lnTo>
                  <a:lnTo>
                    <a:pt x="809" y="53"/>
                  </a:lnTo>
                  <a:lnTo>
                    <a:pt x="819" y="31"/>
                  </a:lnTo>
                  <a:lnTo>
                    <a:pt x="809" y="24"/>
                  </a:lnTo>
                  <a:lnTo>
                    <a:pt x="795" y="21"/>
                  </a:lnTo>
                  <a:lnTo>
                    <a:pt x="795" y="12"/>
                  </a:lnTo>
                  <a:lnTo>
                    <a:pt x="785" y="12"/>
                  </a:lnTo>
                  <a:lnTo>
                    <a:pt x="754" y="9"/>
                  </a:lnTo>
                  <a:lnTo>
                    <a:pt x="742" y="0"/>
                  </a:lnTo>
                  <a:lnTo>
                    <a:pt x="718" y="2"/>
                  </a:lnTo>
                  <a:lnTo>
                    <a:pt x="699" y="0"/>
                  </a:lnTo>
                  <a:lnTo>
                    <a:pt x="687" y="19"/>
                  </a:lnTo>
                  <a:lnTo>
                    <a:pt x="639" y="24"/>
                  </a:lnTo>
                  <a:lnTo>
                    <a:pt x="623" y="24"/>
                  </a:lnTo>
                  <a:lnTo>
                    <a:pt x="594" y="45"/>
                  </a:lnTo>
                  <a:lnTo>
                    <a:pt x="587" y="57"/>
                  </a:lnTo>
                  <a:lnTo>
                    <a:pt x="567" y="60"/>
                  </a:lnTo>
                  <a:lnTo>
                    <a:pt x="551" y="60"/>
                  </a:lnTo>
                  <a:lnTo>
                    <a:pt x="558" y="84"/>
                  </a:lnTo>
                  <a:lnTo>
                    <a:pt x="541" y="98"/>
                  </a:lnTo>
                  <a:lnTo>
                    <a:pt x="522" y="118"/>
                  </a:lnTo>
                  <a:lnTo>
                    <a:pt x="510" y="144"/>
                  </a:lnTo>
                  <a:lnTo>
                    <a:pt x="438" y="187"/>
                  </a:lnTo>
                  <a:lnTo>
                    <a:pt x="481" y="206"/>
                  </a:lnTo>
                  <a:lnTo>
                    <a:pt x="488" y="218"/>
                  </a:lnTo>
                  <a:lnTo>
                    <a:pt x="491" y="228"/>
                  </a:lnTo>
                  <a:lnTo>
                    <a:pt x="484" y="240"/>
                  </a:lnTo>
                  <a:lnTo>
                    <a:pt x="467" y="254"/>
                  </a:lnTo>
                  <a:lnTo>
                    <a:pt x="450" y="266"/>
                  </a:lnTo>
                  <a:lnTo>
                    <a:pt x="433" y="283"/>
                  </a:lnTo>
                  <a:lnTo>
                    <a:pt x="424" y="310"/>
                  </a:lnTo>
                  <a:lnTo>
                    <a:pt x="414" y="319"/>
                  </a:lnTo>
                  <a:lnTo>
                    <a:pt x="393" y="324"/>
                  </a:lnTo>
                  <a:lnTo>
                    <a:pt x="373" y="336"/>
                  </a:lnTo>
                  <a:lnTo>
                    <a:pt x="361" y="346"/>
                  </a:lnTo>
                  <a:lnTo>
                    <a:pt x="345" y="370"/>
                  </a:lnTo>
                  <a:lnTo>
                    <a:pt x="359" y="374"/>
                  </a:lnTo>
                  <a:lnTo>
                    <a:pt x="431" y="406"/>
                  </a:lnTo>
                  <a:lnTo>
                    <a:pt x="488" y="439"/>
                  </a:lnTo>
                  <a:lnTo>
                    <a:pt x="500" y="456"/>
                  </a:lnTo>
                  <a:lnTo>
                    <a:pt x="500" y="468"/>
                  </a:lnTo>
                  <a:lnTo>
                    <a:pt x="486" y="511"/>
                  </a:lnTo>
                  <a:lnTo>
                    <a:pt x="479" y="542"/>
                  </a:lnTo>
                  <a:lnTo>
                    <a:pt x="462" y="559"/>
                  </a:lnTo>
                  <a:lnTo>
                    <a:pt x="448" y="574"/>
                  </a:lnTo>
                  <a:lnTo>
                    <a:pt x="443" y="598"/>
                  </a:lnTo>
                  <a:lnTo>
                    <a:pt x="443" y="622"/>
                  </a:lnTo>
                  <a:lnTo>
                    <a:pt x="472" y="619"/>
                  </a:lnTo>
                  <a:lnTo>
                    <a:pt x="484" y="629"/>
                  </a:lnTo>
                  <a:lnTo>
                    <a:pt x="491" y="641"/>
                  </a:lnTo>
                  <a:lnTo>
                    <a:pt x="500" y="675"/>
                  </a:lnTo>
                  <a:lnTo>
                    <a:pt x="479" y="679"/>
                  </a:lnTo>
                  <a:lnTo>
                    <a:pt x="469" y="682"/>
                  </a:lnTo>
                  <a:lnTo>
                    <a:pt x="460" y="696"/>
                  </a:lnTo>
                  <a:lnTo>
                    <a:pt x="450" y="708"/>
                  </a:lnTo>
                  <a:lnTo>
                    <a:pt x="438" y="706"/>
                  </a:lnTo>
                  <a:lnTo>
                    <a:pt x="402" y="684"/>
                  </a:lnTo>
                  <a:lnTo>
                    <a:pt x="383" y="675"/>
                  </a:lnTo>
                  <a:lnTo>
                    <a:pt x="378" y="703"/>
                  </a:lnTo>
                  <a:lnTo>
                    <a:pt x="381" y="718"/>
                  </a:lnTo>
                  <a:lnTo>
                    <a:pt x="395" y="739"/>
                  </a:lnTo>
                  <a:lnTo>
                    <a:pt x="433" y="759"/>
                  </a:lnTo>
                  <a:lnTo>
                    <a:pt x="448" y="768"/>
                  </a:lnTo>
                  <a:lnTo>
                    <a:pt x="450" y="785"/>
                  </a:lnTo>
                  <a:lnTo>
                    <a:pt x="438" y="826"/>
                  </a:lnTo>
                  <a:lnTo>
                    <a:pt x="441" y="850"/>
                  </a:lnTo>
                  <a:lnTo>
                    <a:pt x="455" y="867"/>
                  </a:lnTo>
                  <a:lnTo>
                    <a:pt x="455" y="888"/>
                  </a:lnTo>
                  <a:lnTo>
                    <a:pt x="450" y="910"/>
                  </a:lnTo>
                  <a:lnTo>
                    <a:pt x="424" y="931"/>
                  </a:lnTo>
                  <a:lnTo>
                    <a:pt x="376" y="951"/>
                  </a:lnTo>
                  <a:lnTo>
                    <a:pt x="347" y="958"/>
                  </a:lnTo>
                  <a:lnTo>
                    <a:pt x="340" y="948"/>
                  </a:lnTo>
                  <a:lnTo>
                    <a:pt x="340" y="939"/>
                  </a:lnTo>
                  <a:lnTo>
                    <a:pt x="330" y="915"/>
                  </a:lnTo>
                  <a:lnTo>
                    <a:pt x="316" y="903"/>
                  </a:lnTo>
                  <a:lnTo>
                    <a:pt x="294" y="898"/>
                  </a:lnTo>
                  <a:lnTo>
                    <a:pt x="275" y="900"/>
                  </a:lnTo>
                  <a:lnTo>
                    <a:pt x="244" y="912"/>
                  </a:lnTo>
                  <a:lnTo>
                    <a:pt x="223" y="912"/>
                  </a:lnTo>
                  <a:lnTo>
                    <a:pt x="206" y="900"/>
                  </a:lnTo>
                  <a:lnTo>
                    <a:pt x="191" y="859"/>
                  </a:lnTo>
                  <a:lnTo>
                    <a:pt x="184" y="847"/>
                  </a:lnTo>
                  <a:lnTo>
                    <a:pt x="167" y="840"/>
                  </a:lnTo>
                  <a:lnTo>
                    <a:pt x="112" y="838"/>
                  </a:lnTo>
                  <a:lnTo>
                    <a:pt x="29" y="814"/>
                  </a:lnTo>
                  <a:lnTo>
                    <a:pt x="12" y="833"/>
                  </a:lnTo>
                  <a:lnTo>
                    <a:pt x="9" y="843"/>
                  </a:lnTo>
                  <a:lnTo>
                    <a:pt x="17" y="874"/>
                  </a:lnTo>
                  <a:lnTo>
                    <a:pt x="21" y="905"/>
                  </a:lnTo>
                  <a:lnTo>
                    <a:pt x="19" y="924"/>
                  </a:lnTo>
                  <a:lnTo>
                    <a:pt x="0" y="948"/>
                  </a:lnTo>
                  <a:lnTo>
                    <a:pt x="0" y="960"/>
                  </a:lnTo>
                  <a:lnTo>
                    <a:pt x="5" y="972"/>
                  </a:lnTo>
                  <a:lnTo>
                    <a:pt x="53" y="1006"/>
                  </a:lnTo>
                  <a:lnTo>
                    <a:pt x="60" y="1018"/>
                  </a:lnTo>
                  <a:lnTo>
                    <a:pt x="64" y="1035"/>
                  </a:lnTo>
                  <a:lnTo>
                    <a:pt x="64" y="1056"/>
                  </a:lnTo>
                  <a:lnTo>
                    <a:pt x="50" y="1109"/>
                  </a:lnTo>
                  <a:lnTo>
                    <a:pt x="38" y="1150"/>
                  </a:lnTo>
                  <a:lnTo>
                    <a:pt x="64" y="1152"/>
                  </a:lnTo>
                  <a:lnTo>
                    <a:pt x="112" y="1174"/>
                  </a:lnTo>
                  <a:lnTo>
                    <a:pt x="165" y="1212"/>
                  </a:lnTo>
                  <a:lnTo>
                    <a:pt x="184" y="1215"/>
                  </a:lnTo>
                  <a:lnTo>
                    <a:pt x="230" y="1217"/>
                  </a:lnTo>
                  <a:lnTo>
                    <a:pt x="239" y="1222"/>
                  </a:lnTo>
                  <a:lnTo>
                    <a:pt x="247" y="1232"/>
                  </a:lnTo>
                  <a:lnTo>
                    <a:pt x="251" y="1246"/>
                  </a:lnTo>
                  <a:lnTo>
                    <a:pt x="249" y="1280"/>
                  </a:lnTo>
                  <a:lnTo>
                    <a:pt x="256" y="1294"/>
                  </a:lnTo>
                  <a:lnTo>
                    <a:pt x="285" y="1318"/>
                  </a:lnTo>
                  <a:lnTo>
                    <a:pt x="299" y="1332"/>
                  </a:lnTo>
                  <a:lnTo>
                    <a:pt x="311" y="1356"/>
                  </a:lnTo>
                  <a:lnTo>
                    <a:pt x="316" y="1373"/>
                  </a:lnTo>
                  <a:lnTo>
                    <a:pt x="340" y="1390"/>
                  </a:lnTo>
                  <a:lnTo>
                    <a:pt x="376" y="1385"/>
                  </a:lnTo>
                  <a:lnTo>
                    <a:pt x="400" y="1378"/>
                  </a:lnTo>
                  <a:lnTo>
                    <a:pt x="431" y="1356"/>
                  </a:lnTo>
                  <a:lnTo>
                    <a:pt x="450" y="1349"/>
                  </a:lnTo>
                  <a:lnTo>
                    <a:pt x="496" y="1352"/>
                  </a:lnTo>
                  <a:lnTo>
                    <a:pt x="508" y="1361"/>
                  </a:lnTo>
                  <a:lnTo>
                    <a:pt x="529" y="1376"/>
                  </a:lnTo>
                  <a:lnTo>
                    <a:pt x="560" y="1378"/>
                  </a:lnTo>
                  <a:lnTo>
                    <a:pt x="582" y="1385"/>
                  </a:lnTo>
                  <a:lnTo>
                    <a:pt x="603" y="1404"/>
                  </a:lnTo>
                  <a:lnTo>
                    <a:pt x="623" y="1424"/>
                  </a:lnTo>
                  <a:lnTo>
                    <a:pt x="658" y="1438"/>
                  </a:lnTo>
                  <a:lnTo>
                    <a:pt x="670" y="1464"/>
                  </a:lnTo>
                  <a:lnTo>
                    <a:pt x="673" y="1503"/>
                  </a:lnTo>
                  <a:lnTo>
                    <a:pt x="702" y="1548"/>
                  </a:lnTo>
                  <a:lnTo>
                    <a:pt x="685" y="1563"/>
                  </a:lnTo>
                  <a:lnTo>
                    <a:pt x="687" y="1575"/>
                  </a:lnTo>
                  <a:lnTo>
                    <a:pt x="692" y="1587"/>
                  </a:lnTo>
                  <a:lnTo>
                    <a:pt x="704" y="1592"/>
                  </a:lnTo>
                  <a:lnTo>
                    <a:pt x="735" y="1599"/>
                  </a:lnTo>
                  <a:lnTo>
                    <a:pt x="747" y="1618"/>
                  </a:lnTo>
                  <a:lnTo>
                    <a:pt x="754" y="1620"/>
                  </a:lnTo>
                  <a:lnTo>
                    <a:pt x="769" y="1620"/>
                  </a:lnTo>
                  <a:lnTo>
                    <a:pt x="788" y="1606"/>
                  </a:lnTo>
                  <a:lnTo>
                    <a:pt x="836" y="1556"/>
                  </a:lnTo>
                  <a:lnTo>
                    <a:pt x="850" y="1536"/>
                  </a:lnTo>
                  <a:lnTo>
                    <a:pt x="867" y="1527"/>
                  </a:lnTo>
                  <a:lnTo>
                    <a:pt x="912" y="1532"/>
                  </a:lnTo>
                  <a:lnTo>
                    <a:pt x="936" y="1539"/>
                  </a:lnTo>
                  <a:lnTo>
                    <a:pt x="958" y="1544"/>
                  </a:lnTo>
                  <a:lnTo>
                    <a:pt x="970" y="1544"/>
                  </a:lnTo>
                  <a:lnTo>
                    <a:pt x="977" y="1556"/>
                  </a:lnTo>
                  <a:lnTo>
                    <a:pt x="977" y="1575"/>
                  </a:lnTo>
                  <a:lnTo>
                    <a:pt x="979" y="1589"/>
                  </a:lnTo>
                  <a:lnTo>
                    <a:pt x="996" y="1594"/>
                  </a:lnTo>
                  <a:lnTo>
                    <a:pt x="1008" y="1596"/>
                  </a:lnTo>
                  <a:lnTo>
                    <a:pt x="1013" y="1606"/>
                  </a:lnTo>
                  <a:lnTo>
                    <a:pt x="1001" y="1616"/>
                  </a:lnTo>
                  <a:lnTo>
                    <a:pt x="994" y="1628"/>
                  </a:lnTo>
                  <a:lnTo>
                    <a:pt x="996" y="1635"/>
                  </a:lnTo>
                  <a:lnTo>
                    <a:pt x="1006" y="1647"/>
                  </a:lnTo>
                  <a:lnTo>
                    <a:pt x="1023" y="1659"/>
                  </a:lnTo>
                  <a:lnTo>
                    <a:pt x="1027" y="1668"/>
                  </a:lnTo>
                  <a:lnTo>
                    <a:pt x="1023" y="1685"/>
                  </a:lnTo>
                  <a:lnTo>
                    <a:pt x="1025" y="1695"/>
                  </a:lnTo>
                  <a:lnTo>
                    <a:pt x="1037" y="1716"/>
                  </a:lnTo>
                  <a:lnTo>
                    <a:pt x="1056" y="1716"/>
                  </a:lnTo>
                  <a:lnTo>
                    <a:pt x="1075" y="1707"/>
                  </a:lnTo>
                  <a:lnTo>
                    <a:pt x="1087" y="1704"/>
                  </a:lnTo>
                  <a:lnTo>
                    <a:pt x="1094" y="1707"/>
                  </a:lnTo>
                  <a:lnTo>
                    <a:pt x="1092" y="1716"/>
                  </a:lnTo>
                  <a:lnTo>
                    <a:pt x="1087" y="1728"/>
                  </a:lnTo>
                  <a:lnTo>
                    <a:pt x="1092" y="1743"/>
                  </a:lnTo>
                  <a:lnTo>
                    <a:pt x="1104" y="1745"/>
                  </a:lnTo>
                  <a:lnTo>
                    <a:pt x="1125" y="1740"/>
                  </a:lnTo>
                  <a:lnTo>
                    <a:pt x="1142" y="1738"/>
                  </a:lnTo>
                  <a:lnTo>
                    <a:pt x="1157" y="1755"/>
                  </a:lnTo>
                  <a:lnTo>
                    <a:pt x="1157" y="1769"/>
                  </a:lnTo>
                  <a:lnTo>
                    <a:pt x="1149" y="1786"/>
                  </a:lnTo>
                  <a:lnTo>
                    <a:pt x="1152" y="1803"/>
                  </a:lnTo>
                  <a:lnTo>
                    <a:pt x="1166" y="1803"/>
                  </a:lnTo>
                  <a:lnTo>
                    <a:pt x="1173" y="1805"/>
                  </a:lnTo>
                  <a:lnTo>
                    <a:pt x="1190" y="1827"/>
                  </a:lnTo>
                  <a:lnTo>
                    <a:pt x="1207" y="1844"/>
                  </a:lnTo>
                  <a:lnTo>
                    <a:pt x="1224" y="1846"/>
                  </a:lnTo>
                  <a:lnTo>
                    <a:pt x="1240" y="1839"/>
                  </a:lnTo>
                  <a:lnTo>
                    <a:pt x="1264" y="1820"/>
                  </a:lnTo>
                  <a:lnTo>
                    <a:pt x="1281" y="1796"/>
                  </a:lnTo>
                  <a:lnTo>
                    <a:pt x="1288" y="1784"/>
                  </a:lnTo>
                  <a:lnTo>
                    <a:pt x="1298" y="1784"/>
                  </a:lnTo>
                  <a:lnTo>
                    <a:pt x="1322" y="1803"/>
                  </a:lnTo>
                  <a:lnTo>
                    <a:pt x="1353" y="1827"/>
                  </a:lnTo>
                  <a:lnTo>
                    <a:pt x="1341" y="1834"/>
                  </a:lnTo>
                  <a:lnTo>
                    <a:pt x="1343" y="1865"/>
                  </a:lnTo>
                  <a:lnTo>
                    <a:pt x="1324" y="1882"/>
                  </a:lnTo>
                  <a:lnTo>
                    <a:pt x="1360" y="1885"/>
                  </a:lnTo>
                  <a:lnTo>
                    <a:pt x="1367" y="1856"/>
                  </a:lnTo>
                  <a:lnTo>
                    <a:pt x="1399" y="1868"/>
                  </a:lnTo>
                  <a:lnTo>
                    <a:pt x="1399" y="1887"/>
                  </a:lnTo>
                  <a:lnTo>
                    <a:pt x="1418" y="1906"/>
                  </a:lnTo>
                  <a:lnTo>
                    <a:pt x="1420" y="1921"/>
                  </a:lnTo>
                  <a:lnTo>
                    <a:pt x="1432" y="1930"/>
                  </a:lnTo>
                  <a:lnTo>
                    <a:pt x="1454" y="1945"/>
                  </a:lnTo>
                  <a:lnTo>
                    <a:pt x="1461" y="1957"/>
                  </a:lnTo>
                  <a:lnTo>
                    <a:pt x="1494" y="1947"/>
                  </a:lnTo>
                  <a:lnTo>
                    <a:pt x="1549" y="1897"/>
                  </a:lnTo>
                  <a:lnTo>
                    <a:pt x="1573" y="1892"/>
                  </a:lnTo>
                  <a:lnTo>
                    <a:pt x="1593" y="1894"/>
                  </a:lnTo>
                  <a:lnTo>
                    <a:pt x="1604" y="1901"/>
                  </a:lnTo>
                  <a:lnTo>
                    <a:pt x="1621" y="1870"/>
                  </a:lnTo>
                  <a:lnTo>
                    <a:pt x="1597" y="1825"/>
                  </a:lnTo>
                  <a:lnTo>
                    <a:pt x="1612" y="1798"/>
                  </a:lnTo>
                  <a:lnTo>
                    <a:pt x="1633" y="1801"/>
                  </a:lnTo>
                  <a:lnTo>
                    <a:pt x="1650" y="1784"/>
                  </a:lnTo>
                  <a:lnTo>
                    <a:pt x="1648" y="1760"/>
                  </a:lnTo>
                  <a:lnTo>
                    <a:pt x="1652" y="1740"/>
                  </a:lnTo>
                  <a:lnTo>
                    <a:pt x="1664" y="1738"/>
                  </a:lnTo>
                  <a:lnTo>
                    <a:pt x="1684" y="1700"/>
                  </a:lnTo>
                  <a:lnTo>
                    <a:pt x="1698" y="1690"/>
                  </a:lnTo>
                  <a:lnTo>
                    <a:pt x="1729" y="1654"/>
                  </a:lnTo>
                  <a:lnTo>
                    <a:pt x="1753" y="1668"/>
                  </a:lnTo>
                  <a:lnTo>
                    <a:pt x="1779" y="1654"/>
                  </a:lnTo>
                  <a:lnTo>
                    <a:pt x="1803" y="1671"/>
                  </a:lnTo>
                  <a:lnTo>
                    <a:pt x="1813" y="1652"/>
                  </a:lnTo>
                  <a:lnTo>
                    <a:pt x="1844" y="1647"/>
                  </a:lnTo>
                  <a:lnTo>
                    <a:pt x="1863" y="1606"/>
                  </a:lnTo>
                  <a:lnTo>
                    <a:pt x="1861" y="1594"/>
                  </a:lnTo>
                  <a:lnTo>
                    <a:pt x="1844" y="1582"/>
                  </a:lnTo>
                  <a:lnTo>
                    <a:pt x="1832" y="1575"/>
                  </a:lnTo>
                  <a:lnTo>
                    <a:pt x="1813" y="1565"/>
                  </a:lnTo>
                  <a:lnTo>
                    <a:pt x="1803" y="1558"/>
                  </a:lnTo>
                  <a:lnTo>
                    <a:pt x="1796" y="1551"/>
                  </a:lnTo>
                  <a:lnTo>
                    <a:pt x="1787" y="1539"/>
                  </a:lnTo>
                  <a:lnTo>
                    <a:pt x="1767" y="1529"/>
                  </a:lnTo>
                  <a:lnTo>
                    <a:pt x="1763" y="1510"/>
                  </a:lnTo>
                  <a:lnTo>
                    <a:pt x="1736" y="1503"/>
                  </a:lnTo>
                  <a:lnTo>
                    <a:pt x="1724" y="1491"/>
                  </a:lnTo>
                  <a:lnTo>
                    <a:pt x="1710" y="1448"/>
                  </a:lnTo>
                  <a:lnTo>
                    <a:pt x="1724" y="1438"/>
                  </a:lnTo>
                  <a:lnTo>
                    <a:pt x="1753" y="1431"/>
                  </a:lnTo>
                  <a:lnTo>
                    <a:pt x="1729" y="1400"/>
                  </a:lnTo>
                  <a:lnTo>
                    <a:pt x="1688" y="1366"/>
                  </a:lnTo>
                  <a:lnTo>
                    <a:pt x="1662" y="1330"/>
                  </a:lnTo>
                  <a:lnTo>
                    <a:pt x="1648" y="1306"/>
                  </a:lnTo>
                  <a:lnTo>
                    <a:pt x="1645" y="1284"/>
                  </a:lnTo>
                  <a:lnTo>
                    <a:pt x="1648" y="1272"/>
                  </a:lnTo>
                  <a:lnTo>
                    <a:pt x="1662" y="1258"/>
                  </a:lnTo>
                  <a:lnTo>
                    <a:pt x="1669" y="1236"/>
                  </a:lnTo>
                  <a:lnTo>
                    <a:pt x="1662" y="1205"/>
                  </a:lnTo>
                  <a:lnTo>
                    <a:pt x="1657" y="1169"/>
                  </a:lnTo>
                  <a:lnTo>
                    <a:pt x="1648" y="1157"/>
                  </a:lnTo>
                  <a:lnTo>
                    <a:pt x="1636" y="1143"/>
                  </a:lnTo>
                  <a:lnTo>
                    <a:pt x="1621" y="1140"/>
                  </a:lnTo>
                  <a:lnTo>
                    <a:pt x="1614" y="1128"/>
                  </a:lnTo>
                  <a:lnTo>
                    <a:pt x="1609" y="1099"/>
                  </a:lnTo>
                  <a:lnTo>
                    <a:pt x="1600" y="1083"/>
                  </a:lnTo>
                  <a:lnTo>
                    <a:pt x="1571" y="1047"/>
                  </a:lnTo>
                  <a:lnTo>
                    <a:pt x="1559" y="1027"/>
                  </a:lnTo>
                  <a:lnTo>
                    <a:pt x="963" y="754"/>
                  </a:lnTo>
                  <a:lnTo>
                    <a:pt x="963" y="768"/>
                  </a:lnTo>
                  <a:lnTo>
                    <a:pt x="970" y="811"/>
                  </a:lnTo>
                  <a:lnTo>
                    <a:pt x="965" y="819"/>
                  </a:lnTo>
                  <a:lnTo>
                    <a:pt x="960" y="819"/>
                  </a:lnTo>
                  <a:lnTo>
                    <a:pt x="946" y="814"/>
                  </a:lnTo>
                  <a:lnTo>
                    <a:pt x="934" y="814"/>
                  </a:lnTo>
                  <a:lnTo>
                    <a:pt x="929" y="816"/>
                  </a:lnTo>
                  <a:lnTo>
                    <a:pt x="929" y="828"/>
                  </a:lnTo>
                  <a:lnTo>
                    <a:pt x="963" y="874"/>
                  </a:lnTo>
                  <a:lnTo>
                    <a:pt x="967" y="883"/>
                  </a:lnTo>
                  <a:lnTo>
                    <a:pt x="965" y="903"/>
                  </a:lnTo>
                  <a:lnTo>
                    <a:pt x="941" y="934"/>
                  </a:lnTo>
                  <a:lnTo>
                    <a:pt x="922" y="939"/>
                  </a:lnTo>
                  <a:lnTo>
                    <a:pt x="910" y="948"/>
                  </a:lnTo>
                  <a:lnTo>
                    <a:pt x="893" y="970"/>
                  </a:lnTo>
                  <a:lnTo>
                    <a:pt x="888" y="982"/>
                  </a:lnTo>
                  <a:lnTo>
                    <a:pt x="874" y="984"/>
                  </a:lnTo>
                  <a:lnTo>
                    <a:pt x="845" y="965"/>
                  </a:lnTo>
                  <a:lnTo>
                    <a:pt x="821" y="960"/>
                  </a:lnTo>
                  <a:lnTo>
                    <a:pt x="812" y="943"/>
                  </a:lnTo>
                  <a:lnTo>
                    <a:pt x="797" y="922"/>
                  </a:lnTo>
                  <a:lnTo>
                    <a:pt x="788" y="922"/>
                  </a:lnTo>
                  <a:lnTo>
                    <a:pt x="781" y="927"/>
                  </a:lnTo>
                  <a:lnTo>
                    <a:pt x="771" y="946"/>
                  </a:lnTo>
                  <a:lnTo>
                    <a:pt x="759" y="948"/>
                  </a:lnTo>
                  <a:lnTo>
                    <a:pt x="745" y="951"/>
                  </a:lnTo>
                  <a:lnTo>
                    <a:pt x="730" y="939"/>
                  </a:lnTo>
                  <a:lnTo>
                    <a:pt x="730" y="922"/>
                  </a:lnTo>
                  <a:lnTo>
                    <a:pt x="726" y="912"/>
                  </a:lnTo>
                  <a:lnTo>
                    <a:pt x="709" y="900"/>
                  </a:lnTo>
                  <a:lnTo>
                    <a:pt x="711" y="888"/>
                  </a:lnTo>
                  <a:lnTo>
                    <a:pt x="723" y="874"/>
                  </a:lnTo>
                  <a:lnTo>
                    <a:pt x="714" y="814"/>
                  </a:lnTo>
                  <a:lnTo>
                    <a:pt x="757" y="742"/>
                  </a:lnTo>
                  <a:lnTo>
                    <a:pt x="757" y="732"/>
                  </a:lnTo>
                  <a:lnTo>
                    <a:pt x="747" y="725"/>
                  </a:lnTo>
                  <a:lnTo>
                    <a:pt x="730" y="727"/>
                  </a:lnTo>
                  <a:lnTo>
                    <a:pt x="723" y="720"/>
                  </a:lnTo>
                  <a:lnTo>
                    <a:pt x="718" y="706"/>
                  </a:lnTo>
                  <a:lnTo>
                    <a:pt x="723" y="651"/>
                  </a:lnTo>
                  <a:lnTo>
                    <a:pt x="726" y="607"/>
                  </a:lnTo>
                  <a:lnTo>
                    <a:pt x="726" y="590"/>
                  </a:lnTo>
                  <a:lnTo>
                    <a:pt x="737" y="569"/>
                  </a:lnTo>
                  <a:lnTo>
                    <a:pt x="754" y="566"/>
                  </a:lnTo>
                  <a:lnTo>
                    <a:pt x="778" y="574"/>
                  </a:lnTo>
                  <a:lnTo>
                    <a:pt x="802" y="598"/>
                  </a:lnTo>
                  <a:lnTo>
                    <a:pt x="814" y="595"/>
                  </a:lnTo>
                  <a:lnTo>
                    <a:pt x="838" y="607"/>
                  </a:lnTo>
                  <a:lnTo>
                    <a:pt x="891" y="648"/>
                  </a:lnTo>
                  <a:lnTo>
                    <a:pt x="905" y="660"/>
                  </a:lnTo>
                  <a:lnTo>
                    <a:pt x="915" y="675"/>
                  </a:lnTo>
                  <a:lnTo>
                    <a:pt x="915" y="694"/>
                  </a:lnTo>
                  <a:lnTo>
                    <a:pt x="915" y="720"/>
                  </a:lnTo>
                  <a:lnTo>
                    <a:pt x="917" y="739"/>
                  </a:lnTo>
                  <a:lnTo>
                    <a:pt x="929" y="754"/>
                  </a:lnTo>
                  <a:lnTo>
                    <a:pt x="941" y="754"/>
                  </a:lnTo>
                  <a:lnTo>
                    <a:pt x="963" y="754"/>
                  </a:lnTo>
                  <a:lnTo>
                    <a:pt x="1559" y="10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32682" y="26314"/>
              <a:ext cx="11830" cy="12427"/>
            </a:xfrm>
            <a:custGeom>
              <a:avLst/>
              <a:gdLst>
                <a:gd name="T0" fmla="*/ 1017270 w 1863"/>
                <a:gd name="T1" fmla="*/ 556260 h 1957"/>
                <a:gd name="T2" fmla="*/ 983615 w 1863"/>
                <a:gd name="T3" fmla="*/ 514985 h 1957"/>
                <a:gd name="T4" fmla="*/ 985520 w 1863"/>
                <a:gd name="T5" fmla="*/ 422275 h 1957"/>
                <a:gd name="T6" fmla="*/ 1043305 w 1863"/>
                <a:gd name="T7" fmla="*/ 341630 h 1957"/>
                <a:gd name="T8" fmla="*/ 953770 w 1863"/>
                <a:gd name="T9" fmla="*/ 274320 h 1957"/>
                <a:gd name="T10" fmla="*/ 890905 w 1863"/>
                <a:gd name="T11" fmla="*/ 266700 h 1957"/>
                <a:gd name="T12" fmla="*/ 779780 w 1863"/>
                <a:gd name="T13" fmla="*/ 265430 h 1957"/>
                <a:gd name="T14" fmla="*/ 748030 w 1863"/>
                <a:gd name="T15" fmla="*/ 160020 h 1957"/>
                <a:gd name="T16" fmla="*/ 688975 w 1863"/>
                <a:gd name="T17" fmla="*/ 86995 h 1957"/>
                <a:gd name="T18" fmla="*/ 570230 w 1863"/>
                <a:gd name="T19" fmla="*/ 41275 h 1957"/>
                <a:gd name="T20" fmla="*/ 512445 w 1863"/>
                <a:gd name="T21" fmla="*/ 41275 h 1957"/>
                <a:gd name="T22" fmla="*/ 504825 w 1863"/>
                <a:gd name="T23" fmla="*/ 7620 h 1957"/>
                <a:gd name="T24" fmla="*/ 443865 w 1863"/>
                <a:gd name="T25" fmla="*/ 0 h 1957"/>
                <a:gd name="T26" fmla="*/ 372745 w 1863"/>
                <a:gd name="T27" fmla="*/ 36195 h 1957"/>
                <a:gd name="T28" fmla="*/ 331470 w 1863"/>
                <a:gd name="T29" fmla="*/ 74930 h 1957"/>
                <a:gd name="T30" fmla="*/ 311785 w 1863"/>
                <a:gd name="T31" fmla="*/ 144780 h 1957"/>
                <a:gd name="T32" fmla="*/ 269240 w 1863"/>
                <a:gd name="T33" fmla="*/ 196850 h 1957"/>
                <a:gd name="T34" fmla="*/ 219075 w 1863"/>
                <a:gd name="T35" fmla="*/ 234950 h 1957"/>
                <a:gd name="T36" fmla="*/ 317500 w 1863"/>
                <a:gd name="T37" fmla="*/ 297180 h 1957"/>
                <a:gd name="T38" fmla="*/ 281305 w 1863"/>
                <a:gd name="T39" fmla="*/ 379730 h 1957"/>
                <a:gd name="T40" fmla="*/ 317500 w 1863"/>
                <a:gd name="T41" fmla="*/ 428625 h 1957"/>
                <a:gd name="T42" fmla="*/ 278130 w 1863"/>
                <a:gd name="T43" fmla="*/ 448310 h 1957"/>
                <a:gd name="T44" fmla="*/ 250825 w 1863"/>
                <a:gd name="T45" fmla="*/ 469265 h 1957"/>
                <a:gd name="T46" fmla="*/ 280035 w 1863"/>
                <a:gd name="T47" fmla="*/ 539750 h 1957"/>
                <a:gd name="T48" fmla="*/ 238760 w 1863"/>
                <a:gd name="T49" fmla="*/ 603885 h 1957"/>
                <a:gd name="T50" fmla="*/ 200660 w 1863"/>
                <a:gd name="T51" fmla="*/ 573405 h 1957"/>
                <a:gd name="T52" fmla="*/ 130810 w 1863"/>
                <a:gd name="T53" fmla="*/ 571500 h 1957"/>
                <a:gd name="T54" fmla="*/ 18415 w 1863"/>
                <a:gd name="T55" fmla="*/ 516890 h 1957"/>
                <a:gd name="T56" fmla="*/ 12065 w 1863"/>
                <a:gd name="T57" fmla="*/ 586740 h 1957"/>
                <a:gd name="T58" fmla="*/ 38100 w 1863"/>
                <a:gd name="T59" fmla="*/ 646430 h 1957"/>
                <a:gd name="T60" fmla="*/ 40640 w 1863"/>
                <a:gd name="T61" fmla="*/ 731520 h 1957"/>
                <a:gd name="T62" fmla="*/ 151765 w 1863"/>
                <a:gd name="T63" fmla="*/ 775970 h 1957"/>
                <a:gd name="T64" fmla="*/ 180975 w 1863"/>
                <a:gd name="T65" fmla="*/ 836930 h 1957"/>
                <a:gd name="T66" fmla="*/ 238760 w 1863"/>
                <a:gd name="T67" fmla="*/ 879475 h 1957"/>
                <a:gd name="T68" fmla="*/ 322580 w 1863"/>
                <a:gd name="T69" fmla="*/ 864235 h 1957"/>
                <a:gd name="T70" fmla="*/ 395605 w 1863"/>
                <a:gd name="T71" fmla="*/ 904240 h 1957"/>
                <a:gd name="T72" fmla="*/ 434975 w 1863"/>
                <a:gd name="T73" fmla="*/ 992505 h 1957"/>
                <a:gd name="T74" fmla="*/ 474345 w 1863"/>
                <a:gd name="T75" fmla="*/ 1027430 h 1957"/>
                <a:gd name="T76" fmla="*/ 539750 w 1863"/>
                <a:gd name="T77" fmla="*/ 975360 h 1957"/>
                <a:gd name="T78" fmla="*/ 615950 w 1863"/>
                <a:gd name="T79" fmla="*/ 980440 h 1957"/>
                <a:gd name="T80" fmla="*/ 640080 w 1863"/>
                <a:gd name="T81" fmla="*/ 1013460 h 1957"/>
                <a:gd name="T82" fmla="*/ 638810 w 1863"/>
                <a:gd name="T83" fmla="*/ 1045845 h 1957"/>
                <a:gd name="T84" fmla="*/ 658495 w 1863"/>
                <a:gd name="T85" fmla="*/ 1089660 h 1957"/>
                <a:gd name="T86" fmla="*/ 693420 w 1863"/>
                <a:gd name="T87" fmla="*/ 1089660 h 1957"/>
                <a:gd name="T88" fmla="*/ 725170 w 1863"/>
                <a:gd name="T89" fmla="*/ 1103630 h 1957"/>
                <a:gd name="T90" fmla="*/ 740410 w 1863"/>
                <a:gd name="T91" fmla="*/ 1144905 h 1957"/>
                <a:gd name="T92" fmla="*/ 787400 w 1863"/>
                <a:gd name="T93" fmla="*/ 1167765 h 1957"/>
                <a:gd name="T94" fmla="*/ 839470 w 1863"/>
                <a:gd name="T95" fmla="*/ 1144905 h 1957"/>
                <a:gd name="T96" fmla="*/ 863600 w 1863"/>
                <a:gd name="T97" fmla="*/ 1196975 h 1957"/>
                <a:gd name="T98" fmla="*/ 901700 w 1863"/>
                <a:gd name="T99" fmla="*/ 1219835 h 1957"/>
                <a:gd name="T100" fmla="*/ 983615 w 1863"/>
                <a:gd name="T101" fmla="*/ 1204595 h 1957"/>
                <a:gd name="T102" fmla="*/ 1014095 w 1863"/>
                <a:gd name="T103" fmla="*/ 1158875 h 1957"/>
                <a:gd name="T104" fmla="*/ 1049020 w 1863"/>
                <a:gd name="T105" fmla="*/ 1104900 h 1957"/>
                <a:gd name="T106" fmla="*/ 1113155 w 1863"/>
                <a:gd name="T107" fmla="*/ 1059180 h 1957"/>
                <a:gd name="T108" fmla="*/ 1183005 w 1863"/>
                <a:gd name="T109" fmla="*/ 1019810 h 1957"/>
                <a:gd name="T110" fmla="*/ 1144905 w 1863"/>
                <a:gd name="T111" fmla="*/ 989330 h 1957"/>
                <a:gd name="T112" fmla="*/ 1102360 w 1863"/>
                <a:gd name="T113" fmla="*/ 954405 h 1957"/>
                <a:gd name="T114" fmla="*/ 1097915 w 1863"/>
                <a:gd name="T115" fmla="*/ 889000 h 1957"/>
                <a:gd name="T116" fmla="*/ 1046480 w 1863"/>
                <a:gd name="T117" fmla="*/ 807720 h 1957"/>
                <a:gd name="T118" fmla="*/ 1046480 w 1863"/>
                <a:gd name="T119" fmla="*/ 734695 h 1957"/>
                <a:gd name="T120" fmla="*/ 1016000 w 1863"/>
                <a:gd name="T121" fmla="*/ 687705 h 19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63" h="1957">
                  <a:moveTo>
                    <a:pt x="1559" y="1027"/>
                  </a:moveTo>
                  <a:lnTo>
                    <a:pt x="1554" y="994"/>
                  </a:lnTo>
                  <a:lnTo>
                    <a:pt x="1559" y="953"/>
                  </a:lnTo>
                  <a:lnTo>
                    <a:pt x="1576" y="922"/>
                  </a:lnTo>
                  <a:lnTo>
                    <a:pt x="1602" y="876"/>
                  </a:lnTo>
                  <a:lnTo>
                    <a:pt x="1604" y="852"/>
                  </a:lnTo>
                  <a:lnTo>
                    <a:pt x="1602" y="843"/>
                  </a:lnTo>
                  <a:lnTo>
                    <a:pt x="1585" y="840"/>
                  </a:lnTo>
                  <a:lnTo>
                    <a:pt x="1561" y="826"/>
                  </a:lnTo>
                  <a:lnTo>
                    <a:pt x="1549" y="811"/>
                  </a:lnTo>
                  <a:lnTo>
                    <a:pt x="1545" y="780"/>
                  </a:lnTo>
                  <a:lnTo>
                    <a:pt x="1535" y="759"/>
                  </a:lnTo>
                  <a:lnTo>
                    <a:pt x="1497" y="723"/>
                  </a:lnTo>
                  <a:lnTo>
                    <a:pt x="1521" y="689"/>
                  </a:lnTo>
                  <a:lnTo>
                    <a:pt x="1552" y="665"/>
                  </a:lnTo>
                  <a:lnTo>
                    <a:pt x="1597" y="658"/>
                  </a:lnTo>
                  <a:lnTo>
                    <a:pt x="1612" y="648"/>
                  </a:lnTo>
                  <a:lnTo>
                    <a:pt x="1628" y="624"/>
                  </a:lnTo>
                  <a:lnTo>
                    <a:pt x="1645" y="559"/>
                  </a:lnTo>
                  <a:lnTo>
                    <a:pt x="1643" y="538"/>
                  </a:lnTo>
                  <a:lnTo>
                    <a:pt x="1638" y="523"/>
                  </a:lnTo>
                  <a:lnTo>
                    <a:pt x="1612" y="502"/>
                  </a:lnTo>
                  <a:lnTo>
                    <a:pt x="1557" y="473"/>
                  </a:lnTo>
                  <a:lnTo>
                    <a:pt x="1521" y="454"/>
                  </a:lnTo>
                  <a:lnTo>
                    <a:pt x="1502" y="432"/>
                  </a:lnTo>
                  <a:lnTo>
                    <a:pt x="1492" y="413"/>
                  </a:lnTo>
                  <a:lnTo>
                    <a:pt x="1473" y="418"/>
                  </a:lnTo>
                  <a:lnTo>
                    <a:pt x="1446" y="410"/>
                  </a:lnTo>
                  <a:lnTo>
                    <a:pt x="1410" y="413"/>
                  </a:lnTo>
                  <a:lnTo>
                    <a:pt x="1403" y="420"/>
                  </a:lnTo>
                  <a:lnTo>
                    <a:pt x="1370" y="494"/>
                  </a:lnTo>
                  <a:lnTo>
                    <a:pt x="1360" y="485"/>
                  </a:lnTo>
                  <a:lnTo>
                    <a:pt x="1312" y="466"/>
                  </a:lnTo>
                  <a:lnTo>
                    <a:pt x="1269" y="437"/>
                  </a:lnTo>
                  <a:lnTo>
                    <a:pt x="1228" y="418"/>
                  </a:lnTo>
                  <a:lnTo>
                    <a:pt x="1217" y="408"/>
                  </a:lnTo>
                  <a:lnTo>
                    <a:pt x="1207" y="386"/>
                  </a:lnTo>
                  <a:lnTo>
                    <a:pt x="1200" y="353"/>
                  </a:lnTo>
                  <a:lnTo>
                    <a:pt x="1193" y="310"/>
                  </a:lnTo>
                  <a:lnTo>
                    <a:pt x="1178" y="252"/>
                  </a:lnTo>
                  <a:lnTo>
                    <a:pt x="1166" y="226"/>
                  </a:lnTo>
                  <a:lnTo>
                    <a:pt x="1154" y="211"/>
                  </a:lnTo>
                  <a:lnTo>
                    <a:pt x="1137" y="204"/>
                  </a:lnTo>
                  <a:lnTo>
                    <a:pt x="1128" y="168"/>
                  </a:lnTo>
                  <a:lnTo>
                    <a:pt x="1085" y="137"/>
                  </a:lnTo>
                  <a:lnTo>
                    <a:pt x="1037" y="142"/>
                  </a:lnTo>
                  <a:lnTo>
                    <a:pt x="1023" y="132"/>
                  </a:lnTo>
                  <a:lnTo>
                    <a:pt x="996" y="134"/>
                  </a:lnTo>
                  <a:lnTo>
                    <a:pt x="939" y="94"/>
                  </a:lnTo>
                  <a:lnTo>
                    <a:pt x="898" y="65"/>
                  </a:lnTo>
                  <a:lnTo>
                    <a:pt x="869" y="62"/>
                  </a:lnTo>
                  <a:lnTo>
                    <a:pt x="855" y="62"/>
                  </a:lnTo>
                  <a:lnTo>
                    <a:pt x="833" y="74"/>
                  </a:lnTo>
                  <a:lnTo>
                    <a:pt x="809" y="72"/>
                  </a:lnTo>
                  <a:lnTo>
                    <a:pt x="807" y="65"/>
                  </a:lnTo>
                  <a:lnTo>
                    <a:pt x="809" y="53"/>
                  </a:lnTo>
                  <a:lnTo>
                    <a:pt x="819" y="31"/>
                  </a:lnTo>
                  <a:lnTo>
                    <a:pt x="809" y="24"/>
                  </a:lnTo>
                  <a:lnTo>
                    <a:pt x="795" y="21"/>
                  </a:lnTo>
                  <a:lnTo>
                    <a:pt x="795" y="12"/>
                  </a:lnTo>
                  <a:lnTo>
                    <a:pt x="785" y="12"/>
                  </a:lnTo>
                  <a:lnTo>
                    <a:pt x="754" y="9"/>
                  </a:lnTo>
                  <a:lnTo>
                    <a:pt x="742" y="0"/>
                  </a:lnTo>
                  <a:lnTo>
                    <a:pt x="718" y="2"/>
                  </a:lnTo>
                  <a:lnTo>
                    <a:pt x="699" y="0"/>
                  </a:lnTo>
                  <a:lnTo>
                    <a:pt x="687" y="19"/>
                  </a:lnTo>
                  <a:lnTo>
                    <a:pt x="639" y="24"/>
                  </a:lnTo>
                  <a:lnTo>
                    <a:pt x="623" y="24"/>
                  </a:lnTo>
                  <a:lnTo>
                    <a:pt x="594" y="45"/>
                  </a:lnTo>
                  <a:lnTo>
                    <a:pt x="587" y="57"/>
                  </a:lnTo>
                  <a:lnTo>
                    <a:pt x="567" y="60"/>
                  </a:lnTo>
                  <a:lnTo>
                    <a:pt x="551" y="60"/>
                  </a:lnTo>
                  <a:lnTo>
                    <a:pt x="558" y="84"/>
                  </a:lnTo>
                  <a:lnTo>
                    <a:pt x="541" y="98"/>
                  </a:lnTo>
                  <a:lnTo>
                    <a:pt x="522" y="118"/>
                  </a:lnTo>
                  <a:lnTo>
                    <a:pt x="510" y="144"/>
                  </a:lnTo>
                  <a:lnTo>
                    <a:pt x="438" y="187"/>
                  </a:lnTo>
                  <a:lnTo>
                    <a:pt x="481" y="206"/>
                  </a:lnTo>
                  <a:lnTo>
                    <a:pt x="488" y="218"/>
                  </a:lnTo>
                  <a:lnTo>
                    <a:pt x="491" y="228"/>
                  </a:lnTo>
                  <a:lnTo>
                    <a:pt x="484" y="240"/>
                  </a:lnTo>
                  <a:lnTo>
                    <a:pt x="467" y="254"/>
                  </a:lnTo>
                  <a:lnTo>
                    <a:pt x="450" y="266"/>
                  </a:lnTo>
                  <a:lnTo>
                    <a:pt x="433" y="283"/>
                  </a:lnTo>
                  <a:lnTo>
                    <a:pt x="424" y="310"/>
                  </a:lnTo>
                  <a:lnTo>
                    <a:pt x="414" y="319"/>
                  </a:lnTo>
                  <a:lnTo>
                    <a:pt x="393" y="324"/>
                  </a:lnTo>
                  <a:lnTo>
                    <a:pt x="373" y="336"/>
                  </a:lnTo>
                  <a:lnTo>
                    <a:pt x="361" y="346"/>
                  </a:lnTo>
                  <a:lnTo>
                    <a:pt x="345" y="370"/>
                  </a:lnTo>
                  <a:lnTo>
                    <a:pt x="359" y="374"/>
                  </a:lnTo>
                  <a:lnTo>
                    <a:pt x="431" y="406"/>
                  </a:lnTo>
                  <a:lnTo>
                    <a:pt x="488" y="439"/>
                  </a:lnTo>
                  <a:lnTo>
                    <a:pt x="500" y="456"/>
                  </a:lnTo>
                  <a:lnTo>
                    <a:pt x="500" y="468"/>
                  </a:lnTo>
                  <a:lnTo>
                    <a:pt x="486" y="511"/>
                  </a:lnTo>
                  <a:lnTo>
                    <a:pt x="479" y="542"/>
                  </a:lnTo>
                  <a:lnTo>
                    <a:pt x="462" y="559"/>
                  </a:lnTo>
                  <a:lnTo>
                    <a:pt x="448" y="574"/>
                  </a:lnTo>
                  <a:lnTo>
                    <a:pt x="443" y="598"/>
                  </a:lnTo>
                  <a:lnTo>
                    <a:pt x="443" y="622"/>
                  </a:lnTo>
                  <a:lnTo>
                    <a:pt x="472" y="619"/>
                  </a:lnTo>
                  <a:lnTo>
                    <a:pt x="484" y="629"/>
                  </a:lnTo>
                  <a:lnTo>
                    <a:pt x="491" y="641"/>
                  </a:lnTo>
                  <a:lnTo>
                    <a:pt x="500" y="675"/>
                  </a:lnTo>
                  <a:lnTo>
                    <a:pt x="479" y="679"/>
                  </a:lnTo>
                  <a:lnTo>
                    <a:pt x="469" y="682"/>
                  </a:lnTo>
                  <a:lnTo>
                    <a:pt x="460" y="696"/>
                  </a:lnTo>
                  <a:lnTo>
                    <a:pt x="450" y="708"/>
                  </a:lnTo>
                  <a:lnTo>
                    <a:pt x="438" y="706"/>
                  </a:lnTo>
                  <a:lnTo>
                    <a:pt x="402" y="684"/>
                  </a:lnTo>
                  <a:lnTo>
                    <a:pt x="383" y="675"/>
                  </a:lnTo>
                  <a:lnTo>
                    <a:pt x="378" y="703"/>
                  </a:lnTo>
                  <a:lnTo>
                    <a:pt x="381" y="718"/>
                  </a:lnTo>
                  <a:lnTo>
                    <a:pt x="395" y="739"/>
                  </a:lnTo>
                  <a:lnTo>
                    <a:pt x="433" y="759"/>
                  </a:lnTo>
                  <a:lnTo>
                    <a:pt x="448" y="768"/>
                  </a:lnTo>
                  <a:lnTo>
                    <a:pt x="450" y="785"/>
                  </a:lnTo>
                  <a:lnTo>
                    <a:pt x="438" y="826"/>
                  </a:lnTo>
                  <a:lnTo>
                    <a:pt x="441" y="850"/>
                  </a:lnTo>
                  <a:lnTo>
                    <a:pt x="455" y="867"/>
                  </a:lnTo>
                  <a:lnTo>
                    <a:pt x="455" y="888"/>
                  </a:lnTo>
                  <a:lnTo>
                    <a:pt x="450" y="910"/>
                  </a:lnTo>
                  <a:lnTo>
                    <a:pt x="424" y="931"/>
                  </a:lnTo>
                  <a:lnTo>
                    <a:pt x="376" y="951"/>
                  </a:lnTo>
                  <a:lnTo>
                    <a:pt x="347" y="958"/>
                  </a:lnTo>
                  <a:lnTo>
                    <a:pt x="340" y="948"/>
                  </a:lnTo>
                  <a:lnTo>
                    <a:pt x="340" y="939"/>
                  </a:lnTo>
                  <a:lnTo>
                    <a:pt x="330" y="915"/>
                  </a:lnTo>
                  <a:lnTo>
                    <a:pt x="316" y="903"/>
                  </a:lnTo>
                  <a:lnTo>
                    <a:pt x="294" y="898"/>
                  </a:lnTo>
                  <a:lnTo>
                    <a:pt x="275" y="900"/>
                  </a:lnTo>
                  <a:lnTo>
                    <a:pt x="244" y="912"/>
                  </a:lnTo>
                  <a:lnTo>
                    <a:pt x="223" y="912"/>
                  </a:lnTo>
                  <a:lnTo>
                    <a:pt x="206" y="900"/>
                  </a:lnTo>
                  <a:lnTo>
                    <a:pt x="191" y="859"/>
                  </a:lnTo>
                  <a:lnTo>
                    <a:pt x="184" y="847"/>
                  </a:lnTo>
                  <a:lnTo>
                    <a:pt x="167" y="840"/>
                  </a:lnTo>
                  <a:lnTo>
                    <a:pt x="112" y="838"/>
                  </a:lnTo>
                  <a:lnTo>
                    <a:pt x="29" y="814"/>
                  </a:lnTo>
                  <a:lnTo>
                    <a:pt x="12" y="833"/>
                  </a:lnTo>
                  <a:lnTo>
                    <a:pt x="9" y="843"/>
                  </a:lnTo>
                  <a:lnTo>
                    <a:pt x="17" y="874"/>
                  </a:lnTo>
                  <a:lnTo>
                    <a:pt x="21" y="905"/>
                  </a:lnTo>
                  <a:lnTo>
                    <a:pt x="19" y="924"/>
                  </a:lnTo>
                  <a:lnTo>
                    <a:pt x="0" y="948"/>
                  </a:lnTo>
                  <a:lnTo>
                    <a:pt x="0" y="960"/>
                  </a:lnTo>
                  <a:lnTo>
                    <a:pt x="5" y="972"/>
                  </a:lnTo>
                  <a:lnTo>
                    <a:pt x="53" y="1006"/>
                  </a:lnTo>
                  <a:lnTo>
                    <a:pt x="60" y="1018"/>
                  </a:lnTo>
                  <a:lnTo>
                    <a:pt x="64" y="1035"/>
                  </a:lnTo>
                  <a:lnTo>
                    <a:pt x="64" y="1056"/>
                  </a:lnTo>
                  <a:lnTo>
                    <a:pt x="50" y="1109"/>
                  </a:lnTo>
                  <a:lnTo>
                    <a:pt x="38" y="1150"/>
                  </a:lnTo>
                  <a:lnTo>
                    <a:pt x="64" y="1152"/>
                  </a:lnTo>
                  <a:lnTo>
                    <a:pt x="112" y="1174"/>
                  </a:lnTo>
                  <a:lnTo>
                    <a:pt x="165" y="1212"/>
                  </a:lnTo>
                  <a:lnTo>
                    <a:pt x="184" y="1215"/>
                  </a:lnTo>
                  <a:lnTo>
                    <a:pt x="230" y="1217"/>
                  </a:lnTo>
                  <a:lnTo>
                    <a:pt x="239" y="1222"/>
                  </a:lnTo>
                  <a:lnTo>
                    <a:pt x="247" y="1232"/>
                  </a:lnTo>
                  <a:lnTo>
                    <a:pt x="251" y="1246"/>
                  </a:lnTo>
                  <a:lnTo>
                    <a:pt x="249" y="1280"/>
                  </a:lnTo>
                  <a:lnTo>
                    <a:pt x="256" y="1294"/>
                  </a:lnTo>
                  <a:lnTo>
                    <a:pt x="285" y="1318"/>
                  </a:lnTo>
                  <a:lnTo>
                    <a:pt x="299" y="1332"/>
                  </a:lnTo>
                  <a:lnTo>
                    <a:pt x="311" y="1356"/>
                  </a:lnTo>
                  <a:lnTo>
                    <a:pt x="316" y="1373"/>
                  </a:lnTo>
                  <a:lnTo>
                    <a:pt x="340" y="1390"/>
                  </a:lnTo>
                  <a:lnTo>
                    <a:pt x="376" y="1385"/>
                  </a:lnTo>
                  <a:lnTo>
                    <a:pt x="400" y="1378"/>
                  </a:lnTo>
                  <a:lnTo>
                    <a:pt x="431" y="1356"/>
                  </a:lnTo>
                  <a:lnTo>
                    <a:pt x="450" y="1349"/>
                  </a:lnTo>
                  <a:lnTo>
                    <a:pt x="496" y="1352"/>
                  </a:lnTo>
                  <a:lnTo>
                    <a:pt x="508" y="1361"/>
                  </a:lnTo>
                  <a:lnTo>
                    <a:pt x="529" y="1376"/>
                  </a:lnTo>
                  <a:lnTo>
                    <a:pt x="560" y="1378"/>
                  </a:lnTo>
                  <a:lnTo>
                    <a:pt x="582" y="1385"/>
                  </a:lnTo>
                  <a:lnTo>
                    <a:pt x="603" y="1404"/>
                  </a:lnTo>
                  <a:lnTo>
                    <a:pt x="623" y="1424"/>
                  </a:lnTo>
                  <a:lnTo>
                    <a:pt x="658" y="1438"/>
                  </a:lnTo>
                  <a:lnTo>
                    <a:pt x="670" y="1464"/>
                  </a:lnTo>
                  <a:lnTo>
                    <a:pt x="673" y="1503"/>
                  </a:lnTo>
                  <a:lnTo>
                    <a:pt x="702" y="1548"/>
                  </a:lnTo>
                  <a:lnTo>
                    <a:pt x="685" y="1563"/>
                  </a:lnTo>
                  <a:lnTo>
                    <a:pt x="687" y="1575"/>
                  </a:lnTo>
                  <a:lnTo>
                    <a:pt x="692" y="1587"/>
                  </a:lnTo>
                  <a:lnTo>
                    <a:pt x="704" y="1592"/>
                  </a:lnTo>
                  <a:lnTo>
                    <a:pt x="735" y="1599"/>
                  </a:lnTo>
                  <a:lnTo>
                    <a:pt x="747" y="1618"/>
                  </a:lnTo>
                  <a:lnTo>
                    <a:pt x="754" y="1620"/>
                  </a:lnTo>
                  <a:lnTo>
                    <a:pt x="769" y="1620"/>
                  </a:lnTo>
                  <a:lnTo>
                    <a:pt x="788" y="1606"/>
                  </a:lnTo>
                  <a:lnTo>
                    <a:pt x="836" y="1556"/>
                  </a:lnTo>
                  <a:lnTo>
                    <a:pt x="850" y="1536"/>
                  </a:lnTo>
                  <a:lnTo>
                    <a:pt x="867" y="1527"/>
                  </a:lnTo>
                  <a:lnTo>
                    <a:pt x="912" y="1532"/>
                  </a:lnTo>
                  <a:lnTo>
                    <a:pt x="936" y="1539"/>
                  </a:lnTo>
                  <a:lnTo>
                    <a:pt x="958" y="1544"/>
                  </a:lnTo>
                  <a:lnTo>
                    <a:pt x="970" y="1544"/>
                  </a:lnTo>
                  <a:lnTo>
                    <a:pt x="977" y="1556"/>
                  </a:lnTo>
                  <a:lnTo>
                    <a:pt x="977" y="1575"/>
                  </a:lnTo>
                  <a:lnTo>
                    <a:pt x="979" y="1589"/>
                  </a:lnTo>
                  <a:lnTo>
                    <a:pt x="996" y="1594"/>
                  </a:lnTo>
                  <a:lnTo>
                    <a:pt x="1008" y="1596"/>
                  </a:lnTo>
                  <a:lnTo>
                    <a:pt x="1013" y="1606"/>
                  </a:lnTo>
                  <a:lnTo>
                    <a:pt x="1001" y="1616"/>
                  </a:lnTo>
                  <a:lnTo>
                    <a:pt x="994" y="1628"/>
                  </a:lnTo>
                  <a:lnTo>
                    <a:pt x="996" y="1635"/>
                  </a:lnTo>
                  <a:lnTo>
                    <a:pt x="1006" y="1647"/>
                  </a:lnTo>
                  <a:lnTo>
                    <a:pt x="1023" y="1659"/>
                  </a:lnTo>
                  <a:lnTo>
                    <a:pt x="1027" y="1668"/>
                  </a:lnTo>
                  <a:lnTo>
                    <a:pt x="1023" y="1685"/>
                  </a:lnTo>
                  <a:lnTo>
                    <a:pt x="1025" y="1695"/>
                  </a:lnTo>
                  <a:lnTo>
                    <a:pt x="1037" y="1716"/>
                  </a:lnTo>
                  <a:lnTo>
                    <a:pt x="1056" y="1716"/>
                  </a:lnTo>
                  <a:lnTo>
                    <a:pt x="1075" y="1707"/>
                  </a:lnTo>
                  <a:lnTo>
                    <a:pt x="1087" y="1704"/>
                  </a:lnTo>
                  <a:lnTo>
                    <a:pt x="1094" y="1707"/>
                  </a:lnTo>
                  <a:lnTo>
                    <a:pt x="1092" y="1716"/>
                  </a:lnTo>
                  <a:lnTo>
                    <a:pt x="1087" y="1728"/>
                  </a:lnTo>
                  <a:lnTo>
                    <a:pt x="1092" y="1743"/>
                  </a:lnTo>
                  <a:lnTo>
                    <a:pt x="1104" y="1745"/>
                  </a:lnTo>
                  <a:lnTo>
                    <a:pt x="1125" y="1740"/>
                  </a:lnTo>
                  <a:lnTo>
                    <a:pt x="1142" y="1738"/>
                  </a:lnTo>
                  <a:lnTo>
                    <a:pt x="1157" y="1755"/>
                  </a:lnTo>
                  <a:lnTo>
                    <a:pt x="1157" y="1769"/>
                  </a:lnTo>
                  <a:lnTo>
                    <a:pt x="1149" y="1786"/>
                  </a:lnTo>
                  <a:lnTo>
                    <a:pt x="1152" y="1803"/>
                  </a:lnTo>
                  <a:lnTo>
                    <a:pt x="1166" y="1803"/>
                  </a:lnTo>
                  <a:lnTo>
                    <a:pt x="1173" y="1805"/>
                  </a:lnTo>
                  <a:lnTo>
                    <a:pt x="1190" y="1827"/>
                  </a:lnTo>
                  <a:lnTo>
                    <a:pt x="1207" y="1844"/>
                  </a:lnTo>
                  <a:lnTo>
                    <a:pt x="1224" y="1846"/>
                  </a:lnTo>
                  <a:lnTo>
                    <a:pt x="1240" y="1839"/>
                  </a:lnTo>
                  <a:lnTo>
                    <a:pt x="1264" y="1820"/>
                  </a:lnTo>
                  <a:lnTo>
                    <a:pt x="1281" y="1796"/>
                  </a:lnTo>
                  <a:lnTo>
                    <a:pt x="1288" y="1784"/>
                  </a:lnTo>
                  <a:lnTo>
                    <a:pt x="1298" y="1784"/>
                  </a:lnTo>
                  <a:lnTo>
                    <a:pt x="1322" y="1803"/>
                  </a:lnTo>
                  <a:lnTo>
                    <a:pt x="1353" y="1827"/>
                  </a:lnTo>
                  <a:lnTo>
                    <a:pt x="1341" y="1834"/>
                  </a:lnTo>
                  <a:lnTo>
                    <a:pt x="1343" y="1865"/>
                  </a:lnTo>
                  <a:lnTo>
                    <a:pt x="1324" y="1882"/>
                  </a:lnTo>
                  <a:lnTo>
                    <a:pt x="1360" y="1885"/>
                  </a:lnTo>
                  <a:lnTo>
                    <a:pt x="1367" y="1856"/>
                  </a:lnTo>
                  <a:lnTo>
                    <a:pt x="1399" y="1868"/>
                  </a:lnTo>
                  <a:lnTo>
                    <a:pt x="1399" y="1887"/>
                  </a:lnTo>
                  <a:lnTo>
                    <a:pt x="1418" y="1906"/>
                  </a:lnTo>
                  <a:lnTo>
                    <a:pt x="1420" y="1921"/>
                  </a:lnTo>
                  <a:lnTo>
                    <a:pt x="1432" y="1930"/>
                  </a:lnTo>
                  <a:lnTo>
                    <a:pt x="1454" y="1945"/>
                  </a:lnTo>
                  <a:lnTo>
                    <a:pt x="1461" y="1957"/>
                  </a:lnTo>
                  <a:lnTo>
                    <a:pt x="1494" y="1947"/>
                  </a:lnTo>
                  <a:lnTo>
                    <a:pt x="1549" y="1897"/>
                  </a:lnTo>
                  <a:lnTo>
                    <a:pt x="1573" y="1892"/>
                  </a:lnTo>
                  <a:lnTo>
                    <a:pt x="1593" y="1894"/>
                  </a:lnTo>
                  <a:lnTo>
                    <a:pt x="1604" y="1901"/>
                  </a:lnTo>
                  <a:lnTo>
                    <a:pt x="1621" y="1870"/>
                  </a:lnTo>
                  <a:lnTo>
                    <a:pt x="1597" y="1825"/>
                  </a:lnTo>
                  <a:lnTo>
                    <a:pt x="1612" y="1798"/>
                  </a:lnTo>
                  <a:lnTo>
                    <a:pt x="1633" y="1801"/>
                  </a:lnTo>
                  <a:lnTo>
                    <a:pt x="1650" y="1784"/>
                  </a:lnTo>
                  <a:lnTo>
                    <a:pt x="1648" y="1760"/>
                  </a:lnTo>
                  <a:lnTo>
                    <a:pt x="1652" y="1740"/>
                  </a:lnTo>
                  <a:lnTo>
                    <a:pt x="1664" y="1738"/>
                  </a:lnTo>
                  <a:lnTo>
                    <a:pt x="1684" y="1700"/>
                  </a:lnTo>
                  <a:lnTo>
                    <a:pt x="1698" y="1690"/>
                  </a:lnTo>
                  <a:lnTo>
                    <a:pt x="1729" y="1654"/>
                  </a:lnTo>
                  <a:lnTo>
                    <a:pt x="1753" y="1668"/>
                  </a:lnTo>
                  <a:lnTo>
                    <a:pt x="1779" y="1654"/>
                  </a:lnTo>
                  <a:lnTo>
                    <a:pt x="1803" y="1671"/>
                  </a:lnTo>
                  <a:lnTo>
                    <a:pt x="1813" y="1652"/>
                  </a:lnTo>
                  <a:lnTo>
                    <a:pt x="1844" y="1647"/>
                  </a:lnTo>
                  <a:lnTo>
                    <a:pt x="1863" y="1606"/>
                  </a:lnTo>
                  <a:lnTo>
                    <a:pt x="1861" y="1594"/>
                  </a:lnTo>
                  <a:lnTo>
                    <a:pt x="1844" y="1582"/>
                  </a:lnTo>
                  <a:lnTo>
                    <a:pt x="1832" y="1575"/>
                  </a:lnTo>
                  <a:lnTo>
                    <a:pt x="1813" y="1565"/>
                  </a:lnTo>
                  <a:lnTo>
                    <a:pt x="1803" y="1558"/>
                  </a:lnTo>
                  <a:lnTo>
                    <a:pt x="1796" y="1551"/>
                  </a:lnTo>
                  <a:lnTo>
                    <a:pt x="1787" y="1539"/>
                  </a:lnTo>
                  <a:lnTo>
                    <a:pt x="1767" y="1529"/>
                  </a:lnTo>
                  <a:lnTo>
                    <a:pt x="1763" y="1510"/>
                  </a:lnTo>
                  <a:lnTo>
                    <a:pt x="1736" y="1503"/>
                  </a:lnTo>
                  <a:lnTo>
                    <a:pt x="1724" y="1491"/>
                  </a:lnTo>
                  <a:lnTo>
                    <a:pt x="1710" y="1448"/>
                  </a:lnTo>
                  <a:lnTo>
                    <a:pt x="1724" y="1438"/>
                  </a:lnTo>
                  <a:lnTo>
                    <a:pt x="1753" y="1431"/>
                  </a:lnTo>
                  <a:lnTo>
                    <a:pt x="1729" y="1400"/>
                  </a:lnTo>
                  <a:lnTo>
                    <a:pt x="1688" y="1366"/>
                  </a:lnTo>
                  <a:lnTo>
                    <a:pt x="1662" y="1330"/>
                  </a:lnTo>
                  <a:lnTo>
                    <a:pt x="1648" y="1306"/>
                  </a:lnTo>
                  <a:lnTo>
                    <a:pt x="1645" y="1284"/>
                  </a:lnTo>
                  <a:lnTo>
                    <a:pt x="1648" y="1272"/>
                  </a:lnTo>
                  <a:lnTo>
                    <a:pt x="1662" y="1258"/>
                  </a:lnTo>
                  <a:lnTo>
                    <a:pt x="1669" y="1236"/>
                  </a:lnTo>
                  <a:lnTo>
                    <a:pt x="1662" y="1205"/>
                  </a:lnTo>
                  <a:lnTo>
                    <a:pt x="1657" y="1169"/>
                  </a:lnTo>
                  <a:lnTo>
                    <a:pt x="1648" y="1157"/>
                  </a:lnTo>
                  <a:lnTo>
                    <a:pt x="1636" y="1143"/>
                  </a:lnTo>
                  <a:lnTo>
                    <a:pt x="1621" y="1140"/>
                  </a:lnTo>
                  <a:lnTo>
                    <a:pt x="1614" y="1128"/>
                  </a:lnTo>
                  <a:lnTo>
                    <a:pt x="1609" y="1099"/>
                  </a:lnTo>
                  <a:lnTo>
                    <a:pt x="1600" y="1083"/>
                  </a:lnTo>
                  <a:lnTo>
                    <a:pt x="1571" y="1047"/>
                  </a:lnTo>
                  <a:lnTo>
                    <a:pt x="1559" y="1027"/>
                  </a:lnTo>
                  <a:close/>
                </a:path>
              </a:pathLst>
            </a:custGeom>
            <a:solidFill>
              <a:srgbClr val="FFFF66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37184" y="29908"/>
              <a:ext cx="1658" cy="2654"/>
            </a:xfrm>
            <a:custGeom>
              <a:avLst/>
              <a:gdLst>
                <a:gd name="T0" fmla="*/ 161290 w 261"/>
                <a:gd name="T1" fmla="*/ 119380 h 418"/>
                <a:gd name="T2" fmla="*/ 161290 w 261"/>
                <a:gd name="T3" fmla="*/ 128270 h 418"/>
                <a:gd name="T4" fmla="*/ 165735 w 261"/>
                <a:gd name="T5" fmla="*/ 155575 h 418"/>
                <a:gd name="T6" fmla="*/ 162560 w 261"/>
                <a:gd name="T7" fmla="*/ 160655 h 418"/>
                <a:gd name="T8" fmla="*/ 159385 w 261"/>
                <a:gd name="T9" fmla="*/ 160655 h 418"/>
                <a:gd name="T10" fmla="*/ 150495 w 261"/>
                <a:gd name="T11" fmla="*/ 157480 h 418"/>
                <a:gd name="T12" fmla="*/ 142875 w 261"/>
                <a:gd name="T13" fmla="*/ 157480 h 418"/>
                <a:gd name="T14" fmla="*/ 139700 w 261"/>
                <a:gd name="T15" fmla="*/ 158750 h 418"/>
                <a:gd name="T16" fmla="*/ 139700 w 261"/>
                <a:gd name="T17" fmla="*/ 166370 h 418"/>
                <a:gd name="T18" fmla="*/ 161290 w 261"/>
                <a:gd name="T19" fmla="*/ 195580 h 418"/>
                <a:gd name="T20" fmla="*/ 163830 w 261"/>
                <a:gd name="T21" fmla="*/ 201295 h 418"/>
                <a:gd name="T22" fmla="*/ 162560 w 261"/>
                <a:gd name="T23" fmla="*/ 213995 h 418"/>
                <a:gd name="T24" fmla="*/ 147320 w 261"/>
                <a:gd name="T25" fmla="*/ 233680 h 418"/>
                <a:gd name="T26" fmla="*/ 135255 w 261"/>
                <a:gd name="T27" fmla="*/ 236855 h 418"/>
                <a:gd name="T28" fmla="*/ 127635 w 261"/>
                <a:gd name="T29" fmla="*/ 242570 h 418"/>
                <a:gd name="T30" fmla="*/ 116840 w 261"/>
                <a:gd name="T31" fmla="*/ 256540 h 418"/>
                <a:gd name="T32" fmla="*/ 113665 w 261"/>
                <a:gd name="T33" fmla="*/ 264160 h 418"/>
                <a:gd name="T34" fmla="*/ 104775 w 261"/>
                <a:gd name="T35" fmla="*/ 265430 h 418"/>
                <a:gd name="T36" fmla="*/ 86360 w 261"/>
                <a:gd name="T37" fmla="*/ 253365 h 418"/>
                <a:gd name="T38" fmla="*/ 71120 w 261"/>
                <a:gd name="T39" fmla="*/ 250190 h 418"/>
                <a:gd name="T40" fmla="*/ 65405 w 261"/>
                <a:gd name="T41" fmla="*/ 239395 h 418"/>
                <a:gd name="T42" fmla="*/ 55880 w 261"/>
                <a:gd name="T43" fmla="*/ 226060 h 418"/>
                <a:gd name="T44" fmla="*/ 50165 w 261"/>
                <a:gd name="T45" fmla="*/ 226060 h 418"/>
                <a:gd name="T46" fmla="*/ 45720 w 261"/>
                <a:gd name="T47" fmla="*/ 229235 h 418"/>
                <a:gd name="T48" fmla="*/ 39370 w 261"/>
                <a:gd name="T49" fmla="*/ 241300 h 418"/>
                <a:gd name="T50" fmla="*/ 31750 w 261"/>
                <a:gd name="T51" fmla="*/ 242570 h 418"/>
                <a:gd name="T52" fmla="*/ 22860 w 261"/>
                <a:gd name="T53" fmla="*/ 244475 h 418"/>
                <a:gd name="T54" fmla="*/ 13335 w 261"/>
                <a:gd name="T55" fmla="*/ 236855 h 418"/>
                <a:gd name="T56" fmla="*/ 13335 w 261"/>
                <a:gd name="T57" fmla="*/ 226060 h 418"/>
                <a:gd name="T58" fmla="*/ 10795 w 261"/>
                <a:gd name="T59" fmla="*/ 219710 h 418"/>
                <a:gd name="T60" fmla="*/ 0 w 261"/>
                <a:gd name="T61" fmla="*/ 212090 h 418"/>
                <a:gd name="T62" fmla="*/ 1270 w 261"/>
                <a:gd name="T63" fmla="*/ 204470 h 418"/>
                <a:gd name="T64" fmla="*/ 8890 w 261"/>
                <a:gd name="T65" fmla="*/ 195580 h 418"/>
                <a:gd name="T66" fmla="*/ 3175 w 261"/>
                <a:gd name="T67" fmla="*/ 157480 h 418"/>
                <a:gd name="T68" fmla="*/ 30480 w 261"/>
                <a:gd name="T69" fmla="*/ 111760 h 418"/>
                <a:gd name="T70" fmla="*/ 30480 w 261"/>
                <a:gd name="T71" fmla="*/ 105410 h 418"/>
                <a:gd name="T72" fmla="*/ 24130 w 261"/>
                <a:gd name="T73" fmla="*/ 100965 h 418"/>
                <a:gd name="T74" fmla="*/ 13335 w 261"/>
                <a:gd name="T75" fmla="*/ 102235 h 418"/>
                <a:gd name="T76" fmla="*/ 8890 w 261"/>
                <a:gd name="T77" fmla="*/ 97790 h 418"/>
                <a:gd name="T78" fmla="*/ 5715 w 261"/>
                <a:gd name="T79" fmla="*/ 88900 h 418"/>
                <a:gd name="T80" fmla="*/ 8890 w 261"/>
                <a:gd name="T81" fmla="*/ 53975 h 418"/>
                <a:gd name="T82" fmla="*/ 10795 w 261"/>
                <a:gd name="T83" fmla="*/ 26035 h 418"/>
                <a:gd name="T84" fmla="*/ 10795 w 261"/>
                <a:gd name="T85" fmla="*/ 15240 h 418"/>
                <a:gd name="T86" fmla="*/ 17780 w 261"/>
                <a:gd name="T87" fmla="*/ 1905 h 418"/>
                <a:gd name="T88" fmla="*/ 28575 w 261"/>
                <a:gd name="T89" fmla="*/ 0 h 418"/>
                <a:gd name="T90" fmla="*/ 43815 w 261"/>
                <a:gd name="T91" fmla="*/ 5080 h 418"/>
                <a:gd name="T92" fmla="*/ 59055 w 261"/>
                <a:gd name="T93" fmla="*/ 20320 h 418"/>
                <a:gd name="T94" fmla="*/ 66675 w 261"/>
                <a:gd name="T95" fmla="*/ 18415 h 418"/>
                <a:gd name="T96" fmla="*/ 81915 w 261"/>
                <a:gd name="T97" fmla="*/ 26035 h 418"/>
                <a:gd name="T98" fmla="*/ 115570 w 261"/>
                <a:gd name="T99" fmla="*/ 52070 h 418"/>
                <a:gd name="T100" fmla="*/ 124460 w 261"/>
                <a:gd name="T101" fmla="*/ 59690 h 418"/>
                <a:gd name="T102" fmla="*/ 130810 w 261"/>
                <a:gd name="T103" fmla="*/ 69215 h 418"/>
                <a:gd name="T104" fmla="*/ 130810 w 261"/>
                <a:gd name="T105" fmla="*/ 81280 h 418"/>
                <a:gd name="T106" fmla="*/ 130810 w 261"/>
                <a:gd name="T107" fmla="*/ 97790 h 418"/>
                <a:gd name="T108" fmla="*/ 132080 w 261"/>
                <a:gd name="T109" fmla="*/ 109855 h 418"/>
                <a:gd name="T110" fmla="*/ 139700 w 261"/>
                <a:gd name="T111" fmla="*/ 119380 h 418"/>
                <a:gd name="T112" fmla="*/ 147320 w 261"/>
                <a:gd name="T113" fmla="*/ 119380 h 418"/>
                <a:gd name="T114" fmla="*/ 161290 w 261"/>
                <a:gd name="T115" fmla="*/ 119380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1" h="418">
                  <a:moveTo>
                    <a:pt x="254" y="188"/>
                  </a:moveTo>
                  <a:lnTo>
                    <a:pt x="254" y="202"/>
                  </a:lnTo>
                  <a:lnTo>
                    <a:pt x="261" y="245"/>
                  </a:lnTo>
                  <a:lnTo>
                    <a:pt x="256" y="253"/>
                  </a:lnTo>
                  <a:lnTo>
                    <a:pt x="251" y="253"/>
                  </a:lnTo>
                  <a:lnTo>
                    <a:pt x="237" y="248"/>
                  </a:lnTo>
                  <a:lnTo>
                    <a:pt x="225" y="248"/>
                  </a:lnTo>
                  <a:lnTo>
                    <a:pt x="220" y="250"/>
                  </a:lnTo>
                  <a:lnTo>
                    <a:pt x="220" y="262"/>
                  </a:lnTo>
                  <a:lnTo>
                    <a:pt x="254" y="308"/>
                  </a:lnTo>
                  <a:lnTo>
                    <a:pt x="258" y="317"/>
                  </a:lnTo>
                  <a:lnTo>
                    <a:pt x="256" y="337"/>
                  </a:lnTo>
                  <a:lnTo>
                    <a:pt x="232" y="368"/>
                  </a:lnTo>
                  <a:lnTo>
                    <a:pt x="213" y="373"/>
                  </a:lnTo>
                  <a:lnTo>
                    <a:pt x="201" y="382"/>
                  </a:lnTo>
                  <a:lnTo>
                    <a:pt x="184" y="404"/>
                  </a:lnTo>
                  <a:lnTo>
                    <a:pt x="179" y="416"/>
                  </a:lnTo>
                  <a:lnTo>
                    <a:pt x="165" y="418"/>
                  </a:lnTo>
                  <a:lnTo>
                    <a:pt x="136" y="399"/>
                  </a:lnTo>
                  <a:lnTo>
                    <a:pt x="112" y="394"/>
                  </a:lnTo>
                  <a:lnTo>
                    <a:pt x="103" y="377"/>
                  </a:lnTo>
                  <a:lnTo>
                    <a:pt x="88" y="356"/>
                  </a:lnTo>
                  <a:lnTo>
                    <a:pt x="79" y="356"/>
                  </a:lnTo>
                  <a:lnTo>
                    <a:pt x="72" y="361"/>
                  </a:lnTo>
                  <a:lnTo>
                    <a:pt x="62" y="380"/>
                  </a:lnTo>
                  <a:lnTo>
                    <a:pt x="50" y="382"/>
                  </a:lnTo>
                  <a:lnTo>
                    <a:pt x="36" y="385"/>
                  </a:lnTo>
                  <a:lnTo>
                    <a:pt x="21" y="373"/>
                  </a:lnTo>
                  <a:lnTo>
                    <a:pt x="21" y="356"/>
                  </a:lnTo>
                  <a:lnTo>
                    <a:pt x="17" y="346"/>
                  </a:lnTo>
                  <a:lnTo>
                    <a:pt x="0" y="334"/>
                  </a:lnTo>
                  <a:lnTo>
                    <a:pt x="2" y="322"/>
                  </a:lnTo>
                  <a:lnTo>
                    <a:pt x="14" y="308"/>
                  </a:lnTo>
                  <a:lnTo>
                    <a:pt x="5" y="248"/>
                  </a:lnTo>
                  <a:lnTo>
                    <a:pt x="48" y="176"/>
                  </a:lnTo>
                  <a:lnTo>
                    <a:pt x="48" y="166"/>
                  </a:lnTo>
                  <a:lnTo>
                    <a:pt x="38" y="159"/>
                  </a:lnTo>
                  <a:lnTo>
                    <a:pt x="21" y="161"/>
                  </a:lnTo>
                  <a:lnTo>
                    <a:pt x="14" y="154"/>
                  </a:lnTo>
                  <a:lnTo>
                    <a:pt x="9" y="140"/>
                  </a:lnTo>
                  <a:lnTo>
                    <a:pt x="14" y="85"/>
                  </a:lnTo>
                  <a:lnTo>
                    <a:pt x="17" y="41"/>
                  </a:lnTo>
                  <a:lnTo>
                    <a:pt x="17" y="24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9" y="8"/>
                  </a:lnTo>
                  <a:lnTo>
                    <a:pt x="93" y="32"/>
                  </a:lnTo>
                  <a:lnTo>
                    <a:pt x="105" y="29"/>
                  </a:lnTo>
                  <a:lnTo>
                    <a:pt x="129" y="41"/>
                  </a:lnTo>
                  <a:lnTo>
                    <a:pt x="182" y="82"/>
                  </a:lnTo>
                  <a:lnTo>
                    <a:pt x="196" y="94"/>
                  </a:lnTo>
                  <a:lnTo>
                    <a:pt x="206" y="109"/>
                  </a:lnTo>
                  <a:lnTo>
                    <a:pt x="206" y="128"/>
                  </a:lnTo>
                  <a:lnTo>
                    <a:pt x="206" y="154"/>
                  </a:lnTo>
                  <a:lnTo>
                    <a:pt x="208" y="173"/>
                  </a:lnTo>
                  <a:lnTo>
                    <a:pt x="220" y="188"/>
                  </a:lnTo>
                  <a:lnTo>
                    <a:pt x="232" y="188"/>
                  </a:lnTo>
                  <a:lnTo>
                    <a:pt x="254" y="188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35616" y="15640"/>
              <a:ext cx="10420" cy="12287"/>
            </a:xfrm>
            <a:custGeom>
              <a:avLst/>
              <a:gdLst>
                <a:gd name="T0" fmla="*/ 833755 w 1641"/>
                <a:gd name="T1" fmla="*/ 641985 h 1935"/>
                <a:gd name="T2" fmla="*/ 798195 w 1641"/>
                <a:gd name="T3" fmla="*/ 516890 h 1935"/>
                <a:gd name="T4" fmla="*/ 848360 w 1641"/>
                <a:gd name="T5" fmla="*/ 421005 h 1935"/>
                <a:gd name="T6" fmla="*/ 789305 w 1641"/>
                <a:gd name="T7" fmla="*/ 367665 h 1935"/>
                <a:gd name="T8" fmla="*/ 827405 w 1641"/>
                <a:gd name="T9" fmla="*/ 311150 h 1935"/>
                <a:gd name="T10" fmla="*/ 808990 w 1641"/>
                <a:gd name="T11" fmla="*/ 281940 h 1935"/>
                <a:gd name="T12" fmla="*/ 833755 w 1641"/>
                <a:gd name="T13" fmla="*/ 259080 h 1935"/>
                <a:gd name="T14" fmla="*/ 827405 w 1641"/>
                <a:gd name="T15" fmla="*/ 208915 h 1935"/>
                <a:gd name="T16" fmla="*/ 758825 w 1641"/>
                <a:gd name="T17" fmla="*/ 187960 h 1935"/>
                <a:gd name="T18" fmla="*/ 735965 w 1641"/>
                <a:gd name="T19" fmla="*/ 190500 h 1935"/>
                <a:gd name="T20" fmla="*/ 699770 w 1641"/>
                <a:gd name="T21" fmla="*/ 222885 h 1935"/>
                <a:gd name="T22" fmla="*/ 594995 w 1641"/>
                <a:gd name="T23" fmla="*/ 230505 h 1935"/>
                <a:gd name="T24" fmla="*/ 538480 w 1641"/>
                <a:gd name="T25" fmla="*/ 226060 h 1935"/>
                <a:gd name="T26" fmla="*/ 474345 w 1641"/>
                <a:gd name="T27" fmla="*/ 181610 h 1935"/>
                <a:gd name="T28" fmla="*/ 410845 w 1641"/>
                <a:gd name="T29" fmla="*/ 143510 h 1935"/>
                <a:gd name="T30" fmla="*/ 335915 w 1641"/>
                <a:gd name="T31" fmla="*/ 79375 h 1935"/>
                <a:gd name="T32" fmla="*/ 302895 w 1641"/>
                <a:gd name="T33" fmla="*/ 52070 h 1935"/>
                <a:gd name="T34" fmla="*/ 215900 w 1641"/>
                <a:gd name="T35" fmla="*/ 38100 h 1935"/>
                <a:gd name="T36" fmla="*/ 120015 w 1641"/>
                <a:gd name="T37" fmla="*/ 29210 h 1935"/>
                <a:gd name="T38" fmla="*/ 56515 w 1641"/>
                <a:gd name="T39" fmla="*/ 36830 h 1935"/>
                <a:gd name="T40" fmla="*/ 21590 w 1641"/>
                <a:gd name="T41" fmla="*/ 91440 h 1935"/>
                <a:gd name="T42" fmla="*/ 76200 w 1641"/>
                <a:gd name="T43" fmla="*/ 187960 h 1935"/>
                <a:gd name="T44" fmla="*/ 167640 w 1641"/>
                <a:gd name="T45" fmla="*/ 260985 h 1935"/>
                <a:gd name="T46" fmla="*/ 170180 w 1641"/>
                <a:gd name="T47" fmla="*/ 307975 h 1935"/>
                <a:gd name="T48" fmla="*/ 219075 w 1641"/>
                <a:gd name="T49" fmla="*/ 404495 h 1935"/>
                <a:gd name="T50" fmla="*/ 193040 w 1641"/>
                <a:gd name="T51" fmla="*/ 512445 h 1935"/>
                <a:gd name="T52" fmla="*/ 235585 w 1641"/>
                <a:gd name="T53" fmla="*/ 526415 h 1935"/>
                <a:gd name="T54" fmla="*/ 226695 w 1641"/>
                <a:gd name="T55" fmla="*/ 553720 h 1935"/>
                <a:gd name="T56" fmla="*/ 203835 w 1641"/>
                <a:gd name="T57" fmla="*/ 579755 h 1935"/>
                <a:gd name="T58" fmla="*/ 241935 w 1641"/>
                <a:gd name="T59" fmla="*/ 668020 h 1935"/>
                <a:gd name="T60" fmla="*/ 212725 w 1641"/>
                <a:gd name="T61" fmla="*/ 732155 h 1935"/>
                <a:gd name="T62" fmla="*/ 205105 w 1641"/>
                <a:gd name="T63" fmla="*/ 785495 h 1935"/>
                <a:gd name="T64" fmla="*/ 227965 w 1641"/>
                <a:gd name="T65" fmla="*/ 834390 h 1935"/>
                <a:gd name="T66" fmla="*/ 203835 w 1641"/>
                <a:gd name="T67" fmla="*/ 869315 h 1935"/>
                <a:gd name="T68" fmla="*/ 203835 w 1641"/>
                <a:gd name="T69" fmla="*/ 925830 h 1935"/>
                <a:gd name="T70" fmla="*/ 182245 w 1641"/>
                <a:gd name="T71" fmla="*/ 1029335 h 1935"/>
                <a:gd name="T72" fmla="*/ 226695 w 1641"/>
                <a:gd name="T73" fmla="*/ 1087120 h 1935"/>
                <a:gd name="T74" fmla="*/ 276860 w 1641"/>
                <a:gd name="T75" fmla="*/ 1108710 h 1935"/>
                <a:gd name="T76" fmla="*/ 428625 w 1641"/>
                <a:gd name="T77" fmla="*/ 1196975 h 1935"/>
                <a:gd name="T78" fmla="*/ 520065 w 1641"/>
                <a:gd name="T79" fmla="*/ 1224280 h 1935"/>
                <a:gd name="T80" fmla="*/ 611505 w 1641"/>
                <a:gd name="T81" fmla="*/ 1183005 h 1935"/>
                <a:gd name="T82" fmla="*/ 672465 w 1641"/>
                <a:gd name="T83" fmla="*/ 1122045 h 1935"/>
                <a:gd name="T84" fmla="*/ 748030 w 1641"/>
                <a:gd name="T85" fmla="*/ 1142365 h 1935"/>
                <a:gd name="T86" fmla="*/ 842645 w 1641"/>
                <a:gd name="T87" fmla="*/ 1083945 h 1935"/>
                <a:gd name="T88" fmla="*/ 824230 w 1641"/>
                <a:gd name="T89" fmla="*/ 923925 h 1935"/>
                <a:gd name="T90" fmla="*/ 930910 w 1641"/>
                <a:gd name="T91" fmla="*/ 864870 h 1935"/>
                <a:gd name="T92" fmla="*/ 964565 w 1641"/>
                <a:gd name="T93" fmla="*/ 788670 h 1935"/>
                <a:gd name="T94" fmla="*/ 1040130 w 1641"/>
                <a:gd name="T95" fmla="*/ 722630 h 1935"/>
                <a:gd name="T96" fmla="*/ 454660 w 1641"/>
                <a:gd name="T97" fmla="*/ 452755 h 1935"/>
                <a:gd name="T98" fmla="*/ 494030 w 1641"/>
                <a:gd name="T99" fmla="*/ 381000 h 1935"/>
                <a:gd name="T100" fmla="*/ 591820 w 1641"/>
                <a:gd name="T101" fmla="*/ 391795 h 1935"/>
                <a:gd name="T102" fmla="*/ 658495 w 1641"/>
                <a:gd name="T103" fmla="*/ 459105 h 1935"/>
                <a:gd name="T104" fmla="*/ 599440 w 1641"/>
                <a:gd name="T105" fmla="*/ 532130 h 1935"/>
                <a:gd name="T106" fmla="*/ 537210 w 1641"/>
                <a:gd name="T107" fmla="*/ 572135 h 1935"/>
                <a:gd name="T108" fmla="*/ 461010 w 1641"/>
                <a:gd name="T109" fmla="*/ 602615 h 1935"/>
                <a:gd name="T110" fmla="*/ 407670 w 1641"/>
                <a:gd name="T111" fmla="*/ 588645 h 1935"/>
                <a:gd name="T112" fmla="*/ 415290 w 1641"/>
                <a:gd name="T113" fmla="*/ 463550 h 19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41" h="1935">
                  <a:moveTo>
                    <a:pt x="1588" y="1061"/>
                  </a:moveTo>
                  <a:lnTo>
                    <a:pt x="1509" y="1061"/>
                  </a:lnTo>
                  <a:lnTo>
                    <a:pt x="1461" y="1073"/>
                  </a:lnTo>
                  <a:lnTo>
                    <a:pt x="1387" y="1078"/>
                  </a:lnTo>
                  <a:lnTo>
                    <a:pt x="1351" y="1078"/>
                  </a:lnTo>
                  <a:lnTo>
                    <a:pt x="1334" y="1042"/>
                  </a:lnTo>
                  <a:lnTo>
                    <a:pt x="1313" y="1011"/>
                  </a:lnTo>
                  <a:lnTo>
                    <a:pt x="1310" y="973"/>
                  </a:lnTo>
                  <a:lnTo>
                    <a:pt x="1298" y="956"/>
                  </a:lnTo>
                  <a:lnTo>
                    <a:pt x="1272" y="934"/>
                  </a:lnTo>
                  <a:lnTo>
                    <a:pt x="1257" y="877"/>
                  </a:lnTo>
                  <a:lnTo>
                    <a:pt x="1257" y="855"/>
                  </a:lnTo>
                  <a:lnTo>
                    <a:pt x="1260" y="836"/>
                  </a:lnTo>
                  <a:lnTo>
                    <a:pt x="1257" y="814"/>
                  </a:lnTo>
                  <a:lnTo>
                    <a:pt x="1257" y="795"/>
                  </a:lnTo>
                  <a:lnTo>
                    <a:pt x="1279" y="778"/>
                  </a:lnTo>
                  <a:lnTo>
                    <a:pt x="1310" y="761"/>
                  </a:lnTo>
                  <a:lnTo>
                    <a:pt x="1317" y="752"/>
                  </a:lnTo>
                  <a:lnTo>
                    <a:pt x="1341" y="694"/>
                  </a:lnTo>
                  <a:lnTo>
                    <a:pt x="1341" y="673"/>
                  </a:lnTo>
                  <a:lnTo>
                    <a:pt x="1336" y="663"/>
                  </a:lnTo>
                  <a:lnTo>
                    <a:pt x="1329" y="658"/>
                  </a:lnTo>
                  <a:lnTo>
                    <a:pt x="1310" y="653"/>
                  </a:lnTo>
                  <a:lnTo>
                    <a:pt x="1281" y="639"/>
                  </a:lnTo>
                  <a:lnTo>
                    <a:pt x="1234" y="615"/>
                  </a:lnTo>
                  <a:lnTo>
                    <a:pt x="1234" y="600"/>
                  </a:lnTo>
                  <a:lnTo>
                    <a:pt x="1234" y="591"/>
                  </a:lnTo>
                  <a:lnTo>
                    <a:pt x="1243" y="579"/>
                  </a:lnTo>
                  <a:lnTo>
                    <a:pt x="1257" y="574"/>
                  </a:lnTo>
                  <a:lnTo>
                    <a:pt x="1272" y="564"/>
                  </a:lnTo>
                  <a:lnTo>
                    <a:pt x="1279" y="550"/>
                  </a:lnTo>
                  <a:lnTo>
                    <a:pt x="1279" y="528"/>
                  </a:lnTo>
                  <a:lnTo>
                    <a:pt x="1293" y="526"/>
                  </a:lnTo>
                  <a:lnTo>
                    <a:pt x="1303" y="504"/>
                  </a:lnTo>
                  <a:lnTo>
                    <a:pt x="1303" y="490"/>
                  </a:lnTo>
                  <a:lnTo>
                    <a:pt x="1296" y="488"/>
                  </a:lnTo>
                  <a:lnTo>
                    <a:pt x="1279" y="492"/>
                  </a:lnTo>
                  <a:lnTo>
                    <a:pt x="1267" y="488"/>
                  </a:lnTo>
                  <a:lnTo>
                    <a:pt x="1255" y="471"/>
                  </a:lnTo>
                  <a:lnTo>
                    <a:pt x="1255" y="459"/>
                  </a:lnTo>
                  <a:lnTo>
                    <a:pt x="1262" y="452"/>
                  </a:lnTo>
                  <a:lnTo>
                    <a:pt x="1274" y="444"/>
                  </a:lnTo>
                  <a:lnTo>
                    <a:pt x="1320" y="442"/>
                  </a:lnTo>
                  <a:lnTo>
                    <a:pt x="1332" y="437"/>
                  </a:lnTo>
                  <a:lnTo>
                    <a:pt x="1336" y="432"/>
                  </a:lnTo>
                  <a:lnTo>
                    <a:pt x="1339" y="423"/>
                  </a:lnTo>
                  <a:lnTo>
                    <a:pt x="1336" y="420"/>
                  </a:lnTo>
                  <a:lnTo>
                    <a:pt x="1325" y="420"/>
                  </a:lnTo>
                  <a:lnTo>
                    <a:pt x="1313" y="408"/>
                  </a:lnTo>
                  <a:lnTo>
                    <a:pt x="1310" y="394"/>
                  </a:lnTo>
                  <a:lnTo>
                    <a:pt x="1289" y="382"/>
                  </a:lnTo>
                  <a:lnTo>
                    <a:pt x="1279" y="370"/>
                  </a:lnTo>
                  <a:lnTo>
                    <a:pt x="1277" y="356"/>
                  </a:lnTo>
                  <a:lnTo>
                    <a:pt x="1281" y="339"/>
                  </a:lnTo>
                  <a:lnTo>
                    <a:pt x="1291" y="334"/>
                  </a:lnTo>
                  <a:lnTo>
                    <a:pt x="1303" y="329"/>
                  </a:lnTo>
                  <a:lnTo>
                    <a:pt x="1305" y="324"/>
                  </a:lnTo>
                  <a:lnTo>
                    <a:pt x="1303" y="320"/>
                  </a:lnTo>
                  <a:lnTo>
                    <a:pt x="1296" y="315"/>
                  </a:lnTo>
                  <a:lnTo>
                    <a:pt x="1236" y="322"/>
                  </a:lnTo>
                  <a:lnTo>
                    <a:pt x="1207" y="315"/>
                  </a:lnTo>
                  <a:lnTo>
                    <a:pt x="1198" y="305"/>
                  </a:lnTo>
                  <a:lnTo>
                    <a:pt x="1195" y="296"/>
                  </a:lnTo>
                  <a:lnTo>
                    <a:pt x="1198" y="288"/>
                  </a:lnTo>
                  <a:lnTo>
                    <a:pt x="1202" y="286"/>
                  </a:lnTo>
                  <a:lnTo>
                    <a:pt x="1257" y="291"/>
                  </a:lnTo>
                  <a:lnTo>
                    <a:pt x="1257" y="276"/>
                  </a:lnTo>
                  <a:lnTo>
                    <a:pt x="1212" y="262"/>
                  </a:lnTo>
                  <a:lnTo>
                    <a:pt x="1181" y="257"/>
                  </a:lnTo>
                  <a:lnTo>
                    <a:pt x="1159" y="300"/>
                  </a:lnTo>
                  <a:lnTo>
                    <a:pt x="1162" y="310"/>
                  </a:lnTo>
                  <a:lnTo>
                    <a:pt x="1174" y="317"/>
                  </a:lnTo>
                  <a:lnTo>
                    <a:pt x="1186" y="317"/>
                  </a:lnTo>
                  <a:lnTo>
                    <a:pt x="1188" y="336"/>
                  </a:lnTo>
                  <a:lnTo>
                    <a:pt x="1183" y="346"/>
                  </a:lnTo>
                  <a:lnTo>
                    <a:pt x="1159" y="351"/>
                  </a:lnTo>
                  <a:lnTo>
                    <a:pt x="1102" y="351"/>
                  </a:lnTo>
                  <a:lnTo>
                    <a:pt x="1051" y="360"/>
                  </a:lnTo>
                  <a:lnTo>
                    <a:pt x="1032" y="365"/>
                  </a:lnTo>
                  <a:lnTo>
                    <a:pt x="1004" y="392"/>
                  </a:lnTo>
                  <a:lnTo>
                    <a:pt x="982" y="396"/>
                  </a:lnTo>
                  <a:lnTo>
                    <a:pt x="956" y="396"/>
                  </a:lnTo>
                  <a:lnTo>
                    <a:pt x="944" y="384"/>
                  </a:lnTo>
                  <a:lnTo>
                    <a:pt x="937" y="363"/>
                  </a:lnTo>
                  <a:lnTo>
                    <a:pt x="929" y="360"/>
                  </a:lnTo>
                  <a:lnTo>
                    <a:pt x="917" y="365"/>
                  </a:lnTo>
                  <a:lnTo>
                    <a:pt x="910" y="375"/>
                  </a:lnTo>
                  <a:lnTo>
                    <a:pt x="886" y="339"/>
                  </a:lnTo>
                  <a:lnTo>
                    <a:pt x="877" y="336"/>
                  </a:lnTo>
                  <a:lnTo>
                    <a:pt x="865" y="339"/>
                  </a:lnTo>
                  <a:lnTo>
                    <a:pt x="848" y="356"/>
                  </a:lnTo>
                  <a:lnTo>
                    <a:pt x="838" y="387"/>
                  </a:lnTo>
                  <a:lnTo>
                    <a:pt x="812" y="399"/>
                  </a:lnTo>
                  <a:lnTo>
                    <a:pt x="788" y="411"/>
                  </a:lnTo>
                  <a:lnTo>
                    <a:pt x="769" y="411"/>
                  </a:lnTo>
                  <a:lnTo>
                    <a:pt x="743" y="360"/>
                  </a:lnTo>
                  <a:lnTo>
                    <a:pt x="740" y="336"/>
                  </a:lnTo>
                  <a:lnTo>
                    <a:pt x="747" y="286"/>
                  </a:lnTo>
                  <a:lnTo>
                    <a:pt x="747" y="274"/>
                  </a:lnTo>
                  <a:lnTo>
                    <a:pt x="723" y="255"/>
                  </a:lnTo>
                  <a:lnTo>
                    <a:pt x="707" y="207"/>
                  </a:lnTo>
                  <a:lnTo>
                    <a:pt x="697" y="207"/>
                  </a:lnTo>
                  <a:lnTo>
                    <a:pt x="683" y="212"/>
                  </a:lnTo>
                  <a:lnTo>
                    <a:pt x="671" y="221"/>
                  </a:lnTo>
                  <a:lnTo>
                    <a:pt x="647" y="226"/>
                  </a:lnTo>
                  <a:lnTo>
                    <a:pt x="599" y="252"/>
                  </a:lnTo>
                  <a:lnTo>
                    <a:pt x="503" y="262"/>
                  </a:lnTo>
                  <a:lnTo>
                    <a:pt x="513" y="238"/>
                  </a:lnTo>
                  <a:lnTo>
                    <a:pt x="513" y="180"/>
                  </a:lnTo>
                  <a:lnTo>
                    <a:pt x="527" y="156"/>
                  </a:lnTo>
                  <a:lnTo>
                    <a:pt x="532" y="140"/>
                  </a:lnTo>
                  <a:lnTo>
                    <a:pt x="529" y="125"/>
                  </a:lnTo>
                  <a:lnTo>
                    <a:pt x="544" y="108"/>
                  </a:lnTo>
                  <a:lnTo>
                    <a:pt x="544" y="96"/>
                  </a:lnTo>
                  <a:lnTo>
                    <a:pt x="539" y="87"/>
                  </a:lnTo>
                  <a:lnTo>
                    <a:pt x="532" y="84"/>
                  </a:lnTo>
                  <a:lnTo>
                    <a:pt x="510" y="84"/>
                  </a:lnTo>
                  <a:lnTo>
                    <a:pt x="484" y="92"/>
                  </a:lnTo>
                  <a:lnTo>
                    <a:pt x="477" y="82"/>
                  </a:lnTo>
                  <a:lnTo>
                    <a:pt x="474" y="60"/>
                  </a:lnTo>
                  <a:lnTo>
                    <a:pt x="465" y="48"/>
                  </a:lnTo>
                  <a:lnTo>
                    <a:pt x="453" y="39"/>
                  </a:lnTo>
                  <a:lnTo>
                    <a:pt x="405" y="24"/>
                  </a:lnTo>
                  <a:lnTo>
                    <a:pt x="376" y="31"/>
                  </a:lnTo>
                  <a:lnTo>
                    <a:pt x="350" y="58"/>
                  </a:lnTo>
                  <a:lnTo>
                    <a:pt x="340" y="60"/>
                  </a:lnTo>
                  <a:lnTo>
                    <a:pt x="314" y="58"/>
                  </a:lnTo>
                  <a:lnTo>
                    <a:pt x="302" y="60"/>
                  </a:lnTo>
                  <a:lnTo>
                    <a:pt x="256" y="94"/>
                  </a:lnTo>
                  <a:lnTo>
                    <a:pt x="223" y="99"/>
                  </a:lnTo>
                  <a:lnTo>
                    <a:pt x="218" y="92"/>
                  </a:lnTo>
                  <a:lnTo>
                    <a:pt x="216" y="75"/>
                  </a:lnTo>
                  <a:lnTo>
                    <a:pt x="189" y="46"/>
                  </a:lnTo>
                  <a:lnTo>
                    <a:pt x="161" y="15"/>
                  </a:lnTo>
                  <a:lnTo>
                    <a:pt x="149" y="0"/>
                  </a:lnTo>
                  <a:lnTo>
                    <a:pt x="144" y="5"/>
                  </a:lnTo>
                  <a:lnTo>
                    <a:pt x="110" y="12"/>
                  </a:lnTo>
                  <a:lnTo>
                    <a:pt x="101" y="22"/>
                  </a:lnTo>
                  <a:lnTo>
                    <a:pt x="93" y="46"/>
                  </a:lnTo>
                  <a:lnTo>
                    <a:pt x="89" y="58"/>
                  </a:lnTo>
                  <a:lnTo>
                    <a:pt x="77" y="63"/>
                  </a:lnTo>
                  <a:lnTo>
                    <a:pt x="46" y="60"/>
                  </a:lnTo>
                  <a:lnTo>
                    <a:pt x="36" y="75"/>
                  </a:lnTo>
                  <a:lnTo>
                    <a:pt x="38" y="104"/>
                  </a:lnTo>
                  <a:lnTo>
                    <a:pt x="43" y="137"/>
                  </a:lnTo>
                  <a:lnTo>
                    <a:pt x="41" y="144"/>
                  </a:lnTo>
                  <a:lnTo>
                    <a:pt x="34" y="144"/>
                  </a:lnTo>
                  <a:lnTo>
                    <a:pt x="12" y="147"/>
                  </a:lnTo>
                  <a:lnTo>
                    <a:pt x="0" y="168"/>
                  </a:lnTo>
                  <a:lnTo>
                    <a:pt x="91" y="166"/>
                  </a:lnTo>
                  <a:lnTo>
                    <a:pt x="103" y="168"/>
                  </a:lnTo>
                  <a:lnTo>
                    <a:pt x="108" y="178"/>
                  </a:lnTo>
                  <a:lnTo>
                    <a:pt x="117" y="267"/>
                  </a:lnTo>
                  <a:lnTo>
                    <a:pt x="120" y="296"/>
                  </a:lnTo>
                  <a:lnTo>
                    <a:pt x="137" y="315"/>
                  </a:lnTo>
                  <a:lnTo>
                    <a:pt x="170" y="327"/>
                  </a:lnTo>
                  <a:lnTo>
                    <a:pt x="232" y="329"/>
                  </a:lnTo>
                  <a:lnTo>
                    <a:pt x="283" y="382"/>
                  </a:lnTo>
                  <a:lnTo>
                    <a:pt x="285" y="389"/>
                  </a:lnTo>
                  <a:lnTo>
                    <a:pt x="280" y="399"/>
                  </a:lnTo>
                  <a:lnTo>
                    <a:pt x="264" y="411"/>
                  </a:lnTo>
                  <a:lnTo>
                    <a:pt x="259" y="420"/>
                  </a:lnTo>
                  <a:lnTo>
                    <a:pt x="254" y="440"/>
                  </a:lnTo>
                  <a:lnTo>
                    <a:pt x="237" y="454"/>
                  </a:lnTo>
                  <a:lnTo>
                    <a:pt x="218" y="456"/>
                  </a:lnTo>
                  <a:lnTo>
                    <a:pt x="232" y="480"/>
                  </a:lnTo>
                  <a:lnTo>
                    <a:pt x="256" y="483"/>
                  </a:lnTo>
                  <a:lnTo>
                    <a:pt x="268" y="485"/>
                  </a:lnTo>
                  <a:lnTo>
                    <a:pt x="275" y="495"/>
                  </a:lnTo>
                  <a:lnTo>
                    <a:pt x="283" y="514"/>
                  </a:lnTo>
                  <a:lnTo>
                    <a:pt x="292" y="519"/>
                  </a:lnTo>
                  <a:lnTo>
                    <a:pt x="309" y="516"/>
                  </a:lnTo>
                  <a:lnTo>
                    <a:pt x="316" y="524"/>
                  </a:lnTo>
                  <a:lnTo>
                    <a:pt x="328" y="579"/>
                  </a:lnTo>
                  <a:lnTo>
                    <a:pt x="345" y="637"/>
                  </a:lnTo>
                  <a:lnTo>
                    <a:pt x="326" y="651"/>
                  </a:lnTo>
                  <a:lnTo>
                    <a:pt x="311" y="682"/>
                  </a:lnTo>
                  <a:lnTo>
                    <a:pt x="309" y="711"/>
                  </a:lnTo>
                  <a:lnTo>
                    <a:pt x="297" y="742"/>
                  </a:lnTo>
                  <a:lnTo>
                    <a:pt x="295" y="771"/>
                  </a:lnTo>
                  <a:lnTo>
                    <a:pt x="295" y="802"/>
                  </a:lnTo>
                  <a:lnTo>
                    <a:pt x="304" y="807"/>
                  </a:lnTo>
                  <a:lnTo>
                    <a:pt x="369" y="802"/>
                  </a:lnTo>
                  <a:lnTo>
                    <a:pt x="395" y="807"/>
                  </a:lnTo>
                  <a:lnTo>
                    <a:pt x="405" y="812"/>
                  </a:lnTo>
                  <a:lnTo>
                    <a:pt x="405" y="821"/>
                  </a:lnTo>
                  <a:lnTo>
                    <a:pt x="393" y="826"/>
                  </a:lnTo>
                  <a:lnTo>
                    <a:pt x="381" y="826"/>
                  </a:lnTo>
                  <a:lnTo>
                    <a:pt x="371" y="829"/>
                  </a:lnTo>
                  <a:lnTo>
                    <a:pt x="371" y="833"/>
                  </a:lnTo>
                  <a:lnTo>
                    <a:pt x="371" y="838"/>
                  </a:lnTo>
                  <a:lnTo>
                    <a:pt x="388" y="843"/>
                  </a:lnTo>
                  <a:lnTo>
                    <a:pt x="390" y="850"/>
                  </a:lnTo>
                  <a:lnTo>
                    <a:pt x="390" y="865"/>
                  </a:lnTo>
                  <a:lnTo>
                    <a:pt x="362" y="872"/>
                  </a:lnTo>
                  <a:lnTo>
                    <a:pt x="357" y="872"/>
                  </a:lnTo>
                  <a:lnTo>
                    <a:pt x="357" y="843"/>
                  </a:lnTo>
                  <a:lnTo>
                    <a:pt x="352" y="836"/>
                  </a:lnTo>
                  <a:lnTo>
                    <a:pt x="345" y="833"/>
                  </a:lnTo>
                  <a:lnTo>
                    <a:pt x="338" y="836"/>
                  </a:lnTo>
                  <a:lnTo>
                    <a:pt x="321" y="855"/>
                  </a:lnTo>
                  <a:lnTo>
                    <a:pt x="292" y="877"/>
                  </a:lnTo>
                  <a:lnTo>
                    <a:pt x="321" y="913"/>
                  </a:lnTo>
                  <a:lnTo>
                    <a:pt x="338" y="946"/>
                  </a:lnTo>
                  <a:lnTo>
                    <a:pt x="340" y="985"/>
                  </a:lnTo>
                  <a:lnTo>
                    <a:pt x="338" y="1030"/>
                  </a:lnTo>
                  <a:lnTo>
                    <a:pt x="340" y="1045"/>
                  </a:lnTo>
                  <a:lnTo>
                    <a:pt x="350" y="1049"/>
                  </a:lnTo>
                  <a:lnTo>
                    <a:pt x="367" y="1049"/>
                  </a:lnTo>
                  <a:lnTo>
                    <a:pt x="381" y="1052"/>
                  </a:lnTo>
                  <a:lnTo>
                    <a:pt x="405" y="1066"/>
                  </a:lnTo>
                  <a:lnTo>
                    <a:pt x="424" y="1069"/>
                  </a:lnTo>
                  <a:lnTo>
                    <a:pt x="429" y="1071"/>
                  </a:lnTo>
                  <a:lnTo>
                    <a:pt x="429" y="1083"/>
                  </a:lnTo>
                  <a:lnTo>
                    <a:pt x="376" y="1131"/>
                  </a:lnTo>
                  <a:lnTo>
                    <a:pt x="352" y="1141"/>
                  </a:lnTo>
                  <a:lnTo>
                    <a:pt x="335" y="1153"/>
                  </a:lnTo>
                  <a:lnTo>
                    <a:pt x="333" y="1165"/>
                  </a:lnTo>
                  <a:lnTo>
                    <a:pt x="333" y="1177"/>
                  </a:lnTo>
                  <a:lnTo>
                    <a:pt x="347" y="1203"/>
                  </a:lnTo>
                  <a:lnTo>
                    <a:pt x="347" y="1213"/>
                  </a:lnTo>
                  <a:lnTo>
                    <a:pt x="338" y="1225"/>
                  </a:lnTo>
                  <a:lnTo>
                    <a:pt x="323" y="1227"/>
                  </a:lnTo>
                  <a:lnTo>
                    <a:pt x="323" y="1237"/>
                  </a:lnTo>
                  <a:lnTo>
                    <a:pt x="331" y="1244"/>
                  </a:lnTo>
                  <a:lnTo>
                    <a:pt x="350" y="1249"/>
                  </a:lnTo>
                  <a:lnTo>
                    <a:pt x="388" y="1261"/>
                  </a:lnTo>
                  <a:lnTo>
                    <a:pt x="395" y="1270"/>
                  </a:lnTo>
                  <a:lnTo>
                    <a:pt x="390" y="1285"/>
                  </a:lnTo>
                  <a:lnTo>
                    <a:pt x="371" y="1299"/>
                  </a:lnTo>
                  <a:lnTo>
                    <a:pt x="359" y="1314"/>
                  </a:lnTo>
                  <a:lnTo>
                    <a:pt x="319" y="1299"/>
                  </a:lnTo>
                  <a:lnTo>
                    <a:pt x="309" y="1302"/>
                  </a:lnTo>
                  <a:lnTo>
                    <a:pt x="297" y="1318"/>
                  </a:lnTo>
                  <a:lnTo>
                    <a:pt x="297" y="1330"/>
                  </a:lnTo>
                  <a:lnTo>
                    <a:pt x="323" y="1350"/>
                  </a:lnTo>
                  <a:lnTo>
                    <a:pt x="323" y="1359"/>
                  </a:lnTo>
                  <a:lnTo>
                    <a:pt x="321" y="1369"/>
                  </a:lnTo>
                  <a:lnTo>
                    <a:pt x="314" y="1378"/>
                  </a:lnTo>
                  <a:lnTo>
                    <a:pt x="295" y="1383"/>
                  </a:lnTo>
                  <a:lnTo>
                    <a:pt x="280" y="1398"/>
                  </a:lnTo>
                  <a:lnTo>
                    <a:pt x="275" y="1407"/>
                  </a:lnTo>
                  <a:lnTo>
                    <a:pt x="280" y="1417"/>
                  </a:lnTo>
                  <a:lnTo>
                    <a:pt x="287" y="1429"/>
                  </a:lnTo>
                  <a:lnTo>
                    <a:pt x="321" y="1458"/>
                  </a:lnTo>
                  <a:lnTo>
                    <a:pt x="326" y="1470"/>
                  </a:lnTo>
                  <a:lnTo>
                    <a:pt x="323" y="1482"/>
                  </a:lnTo>
                  <a:lnTo>
                    <a:pt x="299" y="1503"/>
                  </a:lnTo>
                  <a:lnTo>
                    <a:pt x="275" y="1522"/>
                  </a:lnTo>
                  <a:lnTo>
                    <a:pt x="268" y="1551"/>
                  </a:lnTo>
                  <a:lnTo>
                    <a:pt x="249" y="1590"/>
                  </a:lnTo>
                  <a:lnTo>
                    <a:pt x="287" y="1621"/>
                  </a:lnTo>
                  <a:lnTo>
                    <a:pt x="295" y="1645"/>
                  </a:lnTo>
                  <a:lnTo>
                    <a:pt x="292" y="1690"/>
                  </a:lnTo>
                  <a:lnTo>
                    <a:pt x="323" y="1693"/>
                  </a:lnTo>
                  <a:lnTo>
                    <a:pt x="333" y="1693"/>
                  </a:lnTo>
                  <a:lnTo>
                    <a:pt x="333" y="1702"/>
                  </a:lnTo>
                  <a:lnTo>
                    <a:pt x="347" y="1705"/>
                  </a:lnTo>
                  <a:lnTo>
                    <a:pt x="357" y="1712"/>
                  </a:lnTo>
                  <a:lnTo>
                    <a:pt x="347" y="1734"/>
                  </a:lnTo>
                  <a:lnTo>
                    <a:pt x="345" y="1746"/>
                  </a:lnTo>
                  <a:lnTo>
                    <a:pt x="347" y="1753"/>
                  </a:lnTo>
                  <a:lnTo>
                    <a:pt x="371" y="1755"/>
                  </a:lnTo>
                  <a:lnTo>
                    <a:pt x="393" y="1743"/>
                  </a:lnTo>
                  <a:lnTo>
                    <a:pt x="407" y="1743"/>
                  </a:lnTo>
                  <a:lnTo>
                    <a:pt x="436" y="1746"/>
                  </a:lnTo>
                  <a:lnTo>
                    <a:pt x="477" y="1775"/>
                  </a:lnTo>
                  <a:lnTo>
                    <a:pt x="534" y="1815"/>
                  </a:lnTo>
                  <a:lnTo>
                    <a:pt x="561" y="1813"/>
                  </a:lnTo>
                  <a:lnTo>
                    <a:pt x="575" y="1823"/>
                  </a:lnTo>
                  <a:lnTo>
                    <a:pt x="623" y="1818"/>
                  </a:lnTo>
                  <a:lnTo>
                    <a:pt x="666" y="1849"/>
                  </a:lnTo>
                  <a:lnTo>
                    <a:pt x="675" y="1885"/>
                  </a:lnTo>
                  <a:lnTo>
                    <a:pt x="692" y="1892"/>
                  </a:lnTo>
                  <a:lnTo>
                    <a:pt x="704" y="1907"/>
                  </a:lnTo>
                  <a:lnTo>
                    <a:pt x="716" y="1933"/>
                  </a:lnTo>
                  <a:lnTo>
                    <a:pt x="764" y="1921"/>
                  </a:lnTo>
                  <a:lnTo>
                    <a:pt x="783" y="1895"/>
                  </a:lnTo>
                  <a:lnTo>
                    <a:pt x="805" y="1914"/>
                  </a:lnTo>
                  <a:lnTo>
                    <a:pt x="819" y="1928"/>
                  </a:lnTo>
                  <a:lnTo>
                    <a:pt x="850" y="1931"/>
                  </a:lnTo>
                  <a:lnTo>
                    <a:pt x="874" y="1935"/>
                  </a:lnTo>
                  <a:lnTo>
                    <a:pt x="881" y="1897"/>
                  </a:lnTo>
                  <a:lnTo>
                    <a:pt x="891" y="1873"/>
                  </a:lnTo>
                  <a:lnTo>
                    <a:pt x="896" y="1859"/>
                  </a:lnTo>
                  <a:lnTo>
                    <a:pt x="941" y="1873"/>
                  </a:lnTo>
                  <a:lnTo>
                    <a:pt x="963" y="1863"/>
                  </a:lnTo>
                  <a:lnTo>
                    <a:pt x="977" y="1851"/>
                  </a:lnTo>
                  <a:lnTo>
                    <a:pt x="982" y="1868"/>
                  </a:lnTo>
                  <a:lnTo>
                    <a:pt x="1006" y="1839"/>
                  </a:lnTo>
                  <a:lnTo>
                    <a:pt x="994" y="1815"/>
                  </a:lnTo>
                  <a:lnTo>
                    <a:pt x="989" y="1803"/>
                  </a:lnTo>
                  <a:lnTo>
                    <a:pt x="1032" y="1777"/>
                  </a:lnTo>
                  <a:lnTo>
                    <a:pt x="1059" y="1767"/>
                  </a:lnTo>
                  <a:lnTo>
                    <a:pt x="1078" y="1765"/>
                  </a:lnTo>
                  <a:lnTo>
                    <a:pt x="1099" y="1765"/>
                  </a:lnTo>
                  <a:lnTo>
                    <a:pt x="1102" y="1765"/>
                  </a:lnTo>
                  <a:lnTo>
                    <a:pt x="1123" y="1787"/>
                  </a:lnTo>
                  <a:lnTo>
                    <a:pt x="1138" y="1813"/>
                  </a:lnTo>
                  <a:lnTo>
                    <a:pt x="1150" y="1825"/>
                  </a:lnTo>
                  <a:lnTo>
                    <a:pt x="1178" y="1799"/>
                  </a:lnTo>
                  <a:lnTo>
                    <a:pt x="1210" y="1765"/>
                  </a:lnTo>
                  <a:lnTo>
                    <a:pt x="1222" y="1748"/>
                  </a:lnTo>
                  <a:lnTo>
                    <a:pt x="1226" y="1707"/>
                  </a:lnTo>
                  <a:lnTo>
                    <a:pt x="1243" y="1722"/>
                  </a:lnTo>
                  <a:lnTo>
                    <a:pt x="1265" y="1698"/>
                  </a:lnTo>
                  <a:lnTo>
                    <a:pt x="1310" y="1719"/>
                  </a:lnTo>
                  <a:lnTo>
                    <a:pt x="1327" y="1707"/>
                  </a:lnTo>
                  <a:lnTo>
                    <a:pt x="1346" y="1693"/>
                  </a:lnTo>
                  <a:lnTo>
                    <a:pt x="1372" y="1664"/>
                  </a:lnTo>
                  <a:lnTo>
                    <a:pt x="1365" y="1582"/>
                  </a:lnTo>
                  <a:lnTo>
                    <a:pt x="1365" y="1513"/>
                  </a:lnTo>
                  <a:lnTo>
                    <a:pt x="1360" y="1501"/>
                  </a:lnTo>
                  <a:lnTo>
                    <a:pt x="1329" y="1477"/>
                  </a:lnTo>
                  <a:lnTo>
                    <a:pt x="1298" y="1455"/>
                  </a:lnTo>
                  <a:lnTo>
                    <a:pt x="1274" y="1429"/>
                  </a:lnTo>
                  <a:lnTo>
                    <a:pt x="1279" y="1414"/>
                  </a:lnTo>
                  <a:lnTo>
                    <a:pt x="1313" y="1417"/>
                  </a:lnTo>
                  <a:lnTo>
                    <a:pt x="1382" y="1398"/>
                  </a:lnTo>
                  <a:lnTo>
                    <a:pt x="1420" y="1381"/>
                  </a:lnTo>
                  <a:lnTo>
                    <a:pt x="1449" y="1366"/>
                  </a:lnTo>
                  <a:lnTo>
                    <a:pt x="1466" y="1362"/>
                  </a:lnTo>
                  <a:lnTo>
                    <a:pt x="1495" y="1366"/>
                  </a:lnTo>
                  <a:lnTo>
                    <a:pt x="1490" y="1333"/>
                  </a:lnTo>
                  <a:lnTo>
                    <a:pt x="1490" y="1278"/>
                  </a:lnTo>
                  <a:lnTo>
                    <a:pt x="1478" y="1249"/>
                  </a:lnTo>
                  <a:lnTo>
                    <a:pt x="1480" y="1237"/>
                  </a:lnTo>
                  <a:lnTo>
                    <a:pt x="1492" y="1234"/>
                  </a:lnTo>
                  <a:lnTo>
                    <a:pt x="1519" y="1242"/>
                  </a:lnTo>
                  <a:lnTo>
                    <a:pt x="1542" y="1244"/>
                  </a:lnTo>
                  <a:lnTo>
                    <a:pt x="1566" y="1239"/>
                  </a:lnTo>
                  <a:lnTo>
                    <a:pt x="1590" y="1237"/>
                  </a:lnTo>
                  <a:lnTo>
                    <a:pt x="1610" y="1215"/>
                  </a:lnTo>
                  <a:lnTo>
                    <a:pt x="1636" y="1174"/>
                  </a:lnTo>
                  <a:lnTo>
                    <a:pt x="1641" y="1148"/>
                  </a:lnTo>
                  <a:lnTo>
                    <a:pt x="1638" y="1138"/>
                  </a:lnTo>
                  <a:lnTo>
                    <a:pt x="1602" y="1093"/>
                  </a:lnTo>
                  <a:lnTo>
                    <a:pt x="1588" y="1061"/>
                  </a:lnTo>
                  <a:lnTo>
                    <a:pt x="661" y="713"/>
                  </a:lnTo>
                  <a:lnTo>
                    <a:pt x="690" y="735"/>
                  </a:lnTo>
                  <a:lnTo>
                    <a:pt x="704" y="735"/>
                  </a:lnTo>
                  <a:lnTo>
                    <a:pt x="711" y="725"/>
                  </a:lnTo>
                  <a:lnTo>
                    <a:pt x="716" y="713"/>
                  </a:lnTo>
                  <a:lnTo>
                    <a:pt x="711" y="699"/>
                  </a:lnTo>
                  <a:lnTo>
                    <a:pt x="697" y="663"/>
                  </a:lnTo>
                  <a:lnTo>
                    <a:pt x="687" y="639"/>
                  </a:lnTo>
                  <a:lnTo>
                    <a:pt x="692" y="622"/>
                  </a:lnTo>
                  <a:lnTo>
                    <a:pt x="699" y="610"/>
                  </a:lnTo>
                  <a:lnTo>
                    <a:pt x="719" y="603"/>
                  </a:lnTo>
                  <a:lnTo>
                    <a:pt x="778" y="600"/>
                  </a:lnTo>
                  <a:lnTo>
                    <a:pt x="800" y="605"/>
                  </a:lnTo>
                  <a:lnTo>
                    <a:pt x="893" y="591"/>
                  </a:lnTo>
                  <a:lnTo>
                    <a:pt x="884" y="610"/>
                  </a:lnTo>
                  <a:lnTo>
                    <a:pt x="879" y="629"/>
                  </a:lnTo>
                  <a:lnTo>
                    <a:pt x="884" y="637"/>
                  </a:lnTo>
                  <a:lnTo>
                    <a:pt x="903" y="632"/>
                  </a:lnTo>
                  <a:lnTo>
                    <a:pt x="932" y="617"/>
                  </a:lnTo>
                  <a:lnTo>
                    <a:pt x="944" y="617"/>
                  </a:lnTo>
                  <a:lnTo>
                    <a:pt x="953" y="627"/>
                  </a:lnTo>
                  <a:lnTo>
                    <a:pt x="958" y="639"/>
                  </a:lnTo>
                  <a:lnTo>
                    <a:pt x="960" y="711"/>
                  </a:lnTo>
                  <a:lnTo>
                    <a:pt x="965" y="723"/>
                  </a:lnTo>
                  <a:lnTo>
                    <a:pt x="980" y="730"/>
                  </a:lnTo>
                  <a:lnTo>
                    <a:pt x="1037" y="723"/>
                  </a:lnTo>
                  <a:lnTo>
                    <a:pt x="1054" y="723"/>
                  </a:lnTo>
                  <a:lnTo>
                    <a:pt x="1063" y="742"/>
                  </a:lnTo>
                  <a:lnTo>
                    <a:pt x="1044" y="778"/>
                  </a:lnTo>
                  <a:lnTo>
                    <a:pt x="999" y="817"/>
                  </a:lnTo>
                  <a:lnTo>
                    <a:pt x="970" y="819"/>
                  </a:lnTo>
                  <a:lnTo>
                    <a:pt x="958" y="821"/>
                  </a:lnTo>
                  <a:lnTo>
                    <a:pt x="944" y="838"/>
                  </a:lnTo>
                  <a:lnTo>
                    <a:pt x="939" y="879"/>
                  </a:lnTo>
                  <a:lnTo>
                    <a:pt x="929" y="896"/>
                  </a:lnTo>
                  <a:lnTo>
                    <a:pt x="920" y="896"/>
                  </a:lnTo>
                  <a:lnTo>
                    <a:pt x="903" y="891"/>
                  </a:lnTo>
                  <a:lnTo>
                    <a:pt x="884" y="908"/>
                  </a:lnTo>
                  <a:lnTo>
                    <a:pt x="862" y="898"/>
                  </a:lnTo>
                  <a:lnTo>
                    <a:pt x="846" y="901"/>
                  </a:lnTo>
                  <a:lnTo>
                    <a:pt x="822" y="927"/>
                  </a:lnTo>
                  <a:lnTo>
                    <a:pt x="802" y="934"/>
                  </a:lnTo>
                  <a:lnTo>
                    <a:pt x="781" y="934"/>
                  </a:lnTo>
                  <a:lnTo>
                    <a:pt x="778" y="908"/>
                  </a:lnTo>
                  <a:lnTo>
                    <a:pt x="752" y="910"/>
                  </a:lnTo>
                  <a:lnTo>
                    <a:pt x="740" y="941"/>
                  </a:lnTo>
                  <a:lnTo>
                    <a:pt x="726" y="949"/>
                  </a:lnTo>
                  <a:lnTo>
                    <a:pt x="675" y="951"/>
                  </a:lnTo>
                  <a:lnTo>
                    <a:pt x="668" y="946"/>
                  </a:lnTo>
                  <a:lnTo>
                    <a:pt x="671" y="937"/>
                  </a:lnTo>
                  <a:lnTo>
                    <a:pt x="683" y="927"/>
                  </a:lnTo>
                  <a:lnTo>
                    <a:pt x="687" y="917"/>
                  </a:lnTo>
                  <a:lnTo>
                    <a:pt x="683" y="913"/>
                  </a:lnTo>
                  <a:lnTo>
                    <a:pt x="642" y="927"/>
                  </a:lnTo>
                  <a:lnTo>
                    <a:pt x="659" y="898"/>
                  </a:lnTo>
                  <a:lnTo>
                    <a:pt x="663" y="855"/>
                  </a:lnTo>
                  <a:lnTo>
                    <a:pt x="659" y="838"/>
                  </a:lnTo>
                  <a:lnTo>
                    <a:pt x="644" y="812"/>
                  </a:lnTo>
                  <a:lnTo>
                    <a:pt x="628" y="781"/>
                  </a:lnTo>
                  <a:lnTo>
                    <a:pt x="632" y="754"/>
                  </a:lnTo>
                  <a:lnTo>
                    <a:pt x="654" y="730"/>
                  </a:lnTo>
                  <a:lnTo>
                    <a:pt x="661" y="713"/>
                  </a:lnTo>
                  <a:lnTo>
                    <a:pt x="1588" y="1061"/>
                  </a:lnTo>
                  <a:close/>
                </a:path>
              </a:pathLst>
            </a:custGeom>
            <a:solidFill>
              <a:srgbClr val="B2A1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3" name="Freeform 234"/>
            <p:cNvSpPr>
              <a:spLocks/>
            </p:cNvSpPr>
            <p:nvPr/>
          </p:nvSpPr>
          <p:spPr bwMode="auto">
            <a:xfrm>
              <a:off x="35616" y="15640"/>
              <a:ext cx="10420" cy="12287"/>
            </a:xfrm>
            <a:custGeom>
              <a:avLst/>
              <a:gdLst>
                <a:gd name="T0" fmla="*/ 847090 w 1641"/>
                <a:gd name="T1" fmla="*/ 661670 h 1935"/>
                <a:gd name="T2" fmla="*/ 798195 w 1641"/>
                <a:gd name="T3" fmla="*/ 542925 h 1935"/>
                <a:gd name="T4" fmla="*/ 836295 w 1641"/>
                <a:gd name="T5" fmla="*/ 477520 h 1935"/>
                <a:gd name="T6" fmla="*/ 813435 w 1641"/>
                <a:gd name="T7" fmla="*/ 405765 h 1935"/>
                <a:gd name="T8" fmla="*/ 807720 w 1641"/>
                <a:gd name="T9" fmla="*/ 358140 h 1935"/>
                <a:gd name="T10" fmla="*/ 822960 w 1641"/>
                <a:gd name="T11" fmla="*/ 309880 h 1935"/>
                <a:gd name="T12" fmla="*/ 808990 w 1641"/>
                <a:gd name="T13" fmla="*/ 281940 h 1935"/>
                <a:gd name="T14" fmla="*/ 841375 w 1641"/>
                <a:gd name="T15" fmla="*/ 266700 h 1935"/>
                <a:gd name="T16" fmla="*/ 813435 w 1641"/>
                <a:gd name="T17" fmla="*/ 215265 h 1935"/>
                <a:gd name="T18" fmla="*/ 784860 w 1641"/>
                <a:gd name="T19" fmla="*/ 204470 h 1935"/>
                <a:gd name="T20" fmla="*/ 798195 w 1641"/>
                <a:gd name="T21" fmla="*/ 184785 h 1935"/>
                <a:gd name="T22" fmla="*/ 745490 w 1641"/>
                <a:gd name="T23" fmla="*/ 201295 h 1935"/>
                <a:gd name="T24" fmla="*/ 667385 w 1641"/>
                <a:gd name="T25" fmla="*/ 228600 h 1935"/>
                <a:gd name="T26" fmla="*/ 594995 w 1641"/>
                <a:gd name="T27" fmla="*/ 230505 h 1935"/>
                <a:gd name="T28" fmla="*/ 549275 w 1641"/>
                <a:gd name="T29" fmla="*/ 215265 h 1935"/>
                <a:gd name="T30" fmla="*/ 471805 w 1641"/>
                <a:gd name="T31" fmla="*/ 228600 h 1935"/>
                <a:gd name="T32" fmla="*/ 442595 w 1641"/>
                <a:gd name="T33" fmla="*/ 131445 h 1935"/>
                <a:gd name="T34" fmla="*/ 325755 w 1641"/>
                <a:gd name="T35" fmla="*/ 151130 h 1935"/>
                <a:gd name="T36" fmla="*/ 345440 w 1641"/>
                <a:gd name="T37" fmla="*/ 60960 h 1935"/>
                <a:gd name="T38" fmla="*/ 300990 w 1641"/>
                <a:gd name="T39" fmla="*/ 38100 h 1935"/>
                <a:gd name="T40" fmla="*/ 215900 w 1641"/>
                <a:gd name="T41" fmla="*/ 38100 h 1935"/>
                <a:gd name="T42" fmla="*/ 137160 w 1641"/>
                <a:gd name="T43" fmla="*/ 47625 h 1935"/>
                <a:gd name="T44" fmla="*/ 64135 w 1641"/>
                <a:gd name="T45" fmla="*/ 13970 h 1935"/>
                <a:gd name="T46" fmla="*/ 24130 w 1641"/>
                <a:gd name="T47" fmla="*/ 66040 h 1935"/>
                <a:gd name="T48" fmla="*/ 57785 w 1641"/>
                <a:gd name="T49" fmla="*/ 105410 h 1935"/>
                <a:gd name="T50" fmla="*/ 107950 w 1641"/>
                <a:gd name="T51" fmla="*/ 207645 h 1935"/>
                <a:gd name="T52" fmla="*/ 164465 w 1641"/>
                <a:gd name="T53" fmla="*/ 266700 h 1935"/>
                <a:gd name="T54" fmla="*/ 170180 w 1641"/>
                <a:gd name="T55" fmla="*/ 307975 h 1935"/>
                <a:gd name="T56" fmla="*/ 208280 w 1641"/>
                <a:gd name="T57" fmla="*/ 367665 h 1935"/>
                <a:gd name="T58" fmla="*/ 187325 w 1641"/>
                <a:gd name="T59" fmla="*/ 489585 h 1935"/>
                <a:gd name="T60" fmla="*/ 257175 w 1641"/>
                <a:gd name="T61" fmla="*/ 521335 h 1935"/>
                <a:gd name="T62" fmla="*/ 246380 w 1641"/>
                <a:gd name="T63" fmla="*/ 535305 h 1935"/>
                <a:gd name="T64" fmla="*/ 223520 w 1641"/>
                <a:gd name="T65" fmla="*/ 530860 h 1935"/>
                <a:gd name="T66" fmla="*/ 214630 w 1641"/>
                <a:gd name="T67" fmla="*/ 600710 h 1935"/>
                <a:gd name="T68" fmla="*/ 241935 w 1641"/>
                <a:gd name="T69" fmla="*/ 668020 h 1935"/>
                <a:gd name="T70" fmla="*/ 223520 w 1641"/>
                <a:gd name="T71" fmla="*/ 724535 h 1935"/>
                <a:gd name="T72" fmla="*/ 214630 w 1641"/>
                <a:gd name="T73" fmla="*/ 777875 h 1935"/>
                <a:gd name="T74" fmla="*/ 250825 w 1641"/>
                <a:gd name="T75" fmla="*/ 806450 h 1935"/>
                <a:gd name="T76" fmla="*/ 188595 w 1641"/>
                <a:gd name="T77" fmla="*/ 836930 h 1935"/>
                <a:gd name="T78" fmla="*/ 187325 w 1641"/>
                <a:gd name="T79" fmla="*/ 878205 h 1935"/>
                <a:gd name="T80" fmla="*/ 207010 w 1641"/>
                <a:gd name="T81" fmla="*/ 933450 h 1935"/>
                <a:gd name="T82" fmla="*/ 182245 w 1641"/>
                <a:gd name="T83" fmla="*/ 1029335 h 1935"/>
                <a:gd name="T84" fmla="*/ 220345 w 1641"/>
                <a:gd name="T85" fmla="*/ 1082675 h 1935"/>
                <a:gd name="T86" fmla="*/ 249555 w 1641"/>
                <a:gd name="T87" fmla="*/ 1106805 h 1935"/>
                <a:gd name="T88" fmla="*/ 365125 w 1641"/>
                <a:gd name="T89" fmla="*/ 1157605 h 1935"/>
                <a:gd name="T90" fmla="*/ 454660 w 1641"/>
                <a:gd name="T91" fmla="*/ 1227455 h 1935"/>
                <a:gd name="T92" fmla="*/ 554990 w 1641"/>
                <a:gd name="T93" fmla="*/ 1228725 h 1935"/>
                <a:gd name="T94" fmla="*/ 620395 w 1641"/>
                <a:gd name="T95" fmla="*/ 1175385 h 1935"/>
                <a:gd name="T96" fmla="*/ 672465 w 1641"/>
                <a:gd name="T97" fmla="*/ 1122045 h 1935"/>
                <a:gd name="T98" fmla="*/ 730250 w 1641"/>
                <a:gd name="T99" fmla="*/ 1158875 h 1935"/>
                <a:gd name="T100" fmla="*/ 803275 w 1641"/>
                <a:gd name="T101" fmla="*/ 1078230 h 1935"/>
                <a:gd name="T102" fmla="*/ 866775 w 1641"/>
                <a:gd name="T103" fmla="*/ 960755 h 1935"/>
                <a:gd name="T104" fmla="*/ 833755 w 1641"/>
                <a:gd name="T105" fmla="*/ 899795 h 1935"/>
                <a:gd name="T106" fmla="*/ 946150 w 1641"/>
                <a:gd name="T107" fmla="*/ 846455 h 1935"/>
                <a:gd name="T108" fmla="*/ 979170 w 1641"/>
                <a:gd name="T109" fmla="*/ 789940 h 1935"/>
                <a:gd name="T110" fmla="*/ 1040130 w 1641"/>
                <a:gd name="T111" fmla="*/ 722630 h 19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41" h="1935">
                  <a:moveTo>
                    <a:pt x="1588" y="1061"/>
                  </a:moveTo>
                  <a:lnTo>
                    <a:pt x="1509" y="1061"/>
                  </a:lnTo>
                  <a:lnTo>
                    <a:pt x="1461" y="1073"/>
                  </a:lnTo>
                  <a:lnTo>
                    <a:pt x="1387" y="1078"/>
                  </a:lnTo>
                  <a:lnTo>
                    <a:pt x="1351" y="1078"/>
                  </a:lnTo>
                  <a:lnTo>
                    <a:pt x="1334" y="1042"/>
                  </a:lnTo>
                  <a:lnTo>
                    <a:pt x="1313" y="1011"/>
                  </a:lnTo>
                  <a:lnTo>
                    <a:pt x="1310" y="973"/>
                  </a:lnTo>
                  <a:lnTo>
                    <a:pt x="1298" y="956"/>
                  </a:lnTo>
                  <a:lnTo>
                    <a:pt x="1272" y="934"/>
                  </a:lnTo>
                  <a:lnTo>
                    <a:pt x="1257" y="877"/>
                  </a:lnTo>
                  <a:lnTo>
                    <a:pt x="1257" y="855"/>
                  </a:lnTo>
                  <a:lnTo>
                    <a:pt x="1260" y="836"/>
                  </a:lnTo>
                  <a:lnTo>
                    <a:pt x="1257" y="814"/>
                  </a:lnTo>
                  <a:lnTo>
                    <a:pt x="1257" y="795"/>
                  </a:lnTo>
                  <a:lnTo>
                    <a:pt x="1279" y="778"/>
                  </a:lnTo>
                  <a:lnTo>
                    <a:pt x="1310" y="761"/>
                  </a:lnTo>
                  <a:lnTo>
                    <a:pt x="1317" y="752"/>
                  </a:lnTo>
                  <a:lnTo>
                    <a:pt x="1341" y="694"/>
                  </a:lnTo>
                  <a:lnTo>
                    <a:pt x="1341" y="673"/>
                  </a:lnTo>
                  <a:lnTo>
                    <a:pt x="1336" y="663"/>
                  </a:lnTo>
                  <a:lnTo>
                    <a:pt x="1329" y="658"/>
                  </a:lnTo>
                  <a:lnTo>
                    <a:pt x="1310" y="653"/>
                  </a:lnTo>
                  <a:lnTo>
                    <a:pt x="1281" y="639"/>
                  </a:lnTo>
                  <a:lnTo>
                    <a:pt x="1234" y="615"/>
                  </a:lnTo>
                  <a:lnTo>
                    <a:pt x="1234" y="600"/>
                  </a:lnTo>
                  <a:lnTo>
                    <a:pt x="1234" y="591"/>
                  </a:lnTo>
                  <a:lnTo>
                    <a:pt x="1243" y="579"/>
                  </a:lnTo>
                  <a:lnTo>
                    <a:pt x="1257" y="574"/>
                  </a:lnTo>
                  <a:lnTo>
                    <a:pt x="1272" y="564"/>
                  </a:lnTo>
                  <a:lnTo>
                    <a:pt x="1279" y="550"/>
                  </a:lnTo>
                  <a:lnTo>
                    <a:pt x="1279" y="528"/>
                  </a:lnTo>
                  <a:lnTo>
                    <a:pt x="1293" y="526"/>
                  </a:lnTo>
                  <a:lnTo>
                    <a:pt x="1303" y="504"/>
                  </a:lnTo>
                  <a:lnTo>
                    <a:pt x="1303" y="490"/>
                  </a:lnTo>
                  <a:lnTo>
                    <a:pt x="1296" y="488"/>
                  </a:lnTo>
                  <a:lnTo>
                    <a:pt x="1279" y="492"/>
                  </a:lnTo>
                  <a:lnTo>
                    <a:pt x="1267" y="488"/>
                  </a:lnTo>
                  <a:lnTo>
                    <a:pt x="1255" y="471"/>
                  </a:lnTo>
                  <a:lnTo>
                    <a:pt x="1255" y="459"/>
                  </a:lnTo>
                  <a:lnTo>
                    <a:pt x="1262" y="452"/>
                  </a:lnTo>
                  <a:lnTo>
                    <a:pt x="1274" y="444"/>
                  </a:lnTo>
                  <a:lnTo>
                    <a:pt x="1320" y="442"/>
                  </a:lnTo>
                  <a:lnTo>
                    <a:pt x="1332" y="437"/>
                  </a:lnTo>
                  <a:lnTo>
                    <a:pt x="1336" y="432"/>
                  </a:lnTo>
                  <a:lnTo>
                    <a:pt x="1339" y="423"/>
                  </a:lnTo>
                  <a:lnTo>
                    <a:pt x="1336" y="420"/>
                  </a:lnTo>
                  <a:lnTo>
                    <a:pt x="1325" y="420"/>
                  </a:lnTo>
                  <a:lnTo>
                    <a:pt x="1313" y="408"/>
                  </a:lnTo>
                  <a:lnTo>
                    <a:pt x="1310" y="394"/>
                  </a:lnTo>
                  <a:lnTo>
                    <a:pt x="1289" y="382"/>
                  </a:lnTo>
                  <a:lnTo>
                    <a:pt x="1279" y="370"/>
                  </a:lnTo>
                  <a:lnTo>
                    <a:pt x="1277" y="356"/>
                  </a:lnTo>
                  <a:lnTo>
                    <a:pt x="1281" y="339"/>
                  </a:lnTo>
                  <a:lnTo>
                    <a:pt x="1291" y="334"/>
                  </a:lnTo>
                  <a:lnTo>
                    <a:pt x="1303" y="329"/>
                  </a:lnTo>
                  <a:lnTo>
                    <a:pt x="1305" y="324"/>
                  </a:lnTo>
                  <a:lnTo>
                    <a:pt x="1303" y="320"/>
                  </a:lnTo>
                  <a:lnTo>
                    <a:pt x="1296" y="315"/>
                  </a:lnTo>
                  <a:lnTo>
                    <a:pt x="1236" y="322"/>
                  </a:lnTo>
                  <a:lnTo>
                    <a:pt x="1207" y="315"/>
                  </a:lnTo>
                  <a:lnTo>
                    <a:pt x="1198" y="305"/>
                  </a:lnTo>
                  <a:lnTo>
                    <a:pt x="1195" y="296"/>
                  </a:lnTo>
                  <a:lnTo>
                    <a:pt x="1198" y="288"/>
                  </a:lnTo>
                  <a:lnTo>
                    <a:pt x="1202" y="286"/>
                  </a:lnTo>
                  <a:lnTo>
                    <a:pt x="1257" y="291"/>
                  </a:lnTo>
                  <a:lnTo>
                    <a:pt x="1257" y="276"/>
                  </a:lnTo>
                  <a:lnTo>
                    <a:pt x="1212" y="262"/>
                  </a:lnTo>
                  <a:lnTo>
                    <a:pt x="1181" y="257"/>
                  </a:lnTo>
                  <a:lnTo>
                    <a:pt x="1159" y="300"/>
                  </a:lnTo>
                  <a:lnTo>
                    <a:pt x="1162" y="310"/>
                  </a:lnTo>
                  <a:lnTo>
                    <a:pt x="1174" y="317"/>
                  </a:lnTo>
                  <a:lnTo>
                    <a:pt x="1186" y="317"/>
                  </a:lnTo>
                  <a:lnTo>
                    <a:pt x="1188" y="336"/>
                  </a:lnTo>
                  <a:lnTo>
                    <a:pt x="1183" y="346"/>
                  </a:lnTo>
                  <a:lnTo>
                    <a:pt x="1159" y="351"/>
                  </a:lnTo>
                  <a:lnTo>
                    <a:pt x="1102" y="351"/>
                  </a:lnTo>
                  <a:lnTo>
                    <a:pt x="1051" y="360"/>
                  </a:lnTo>
                  <a:lnTo>
                    <a:pt x="1032" y="365"/>
                  </a:lnTo>
                  <a:lnTo>
                    <a:pt x="1004" y="392"/>
                  </a:lnTo>
                  <a:lnTo>
                    <a:pt x="982" y="396"/>
                  </a:lnTo>
                  <a:lnTo>
                    <a:pt x="956" y="396"/>
                  </a:lnTo>
                  <a:lnTo>
                    <a:pt x="944" y="384"/>
                  </a:lnTo>
                  <a:lnTo>
                    <a:pt x="937" y="363"/>
                  </a:lnTo>
                  <a:lnTo>
                    <a:pt x="929" y="360"/>
                  </a:lnTo>
                  <a:lnTo>
                    <a:pt x="917" y="365"/>
                  </a:lnTo>
                  <a:lnTo>
                    <a:pt x="910" y="375"/>
                  </a:lnTo>
                  <a:lnTo>
                    <a:pt x="886" y="339"/>
                  </a:lnTo>
                  <a:lnTo>
                    <a:pt x="877" y="336"/>
                  </a:lnTo>
                  <a:lnTo>
                    <a:pt x="865" y="339"/>
                  </a:lnTo>
                  <a:lnTo>
                    <a:pt x="848" y="356"/>
                  </a:lnTo>
                  <a:lnTo>
                    <a:pt x="838" y="387"/>
                  </a:lnTo>
                  <a:lnTo>
                    <a:pt x="812" y="399"/>
                  </a:lnTo>
                  <a:lnTo>
                    <a:pt x="788" y="411"/>
                  </a:lnTo>
                  <a:lnTo>
                    <a:pt x="769" y="411"/>
                  </a:lnTo>
                  <a:lnTo>
                    <a:pt x="743" y="360"/>
                  </a:lnTo>
                  <a:lnTo>
                    <a:pt x="740" y="336"/>
                  </a:lnTo>
                  <a:lnTo>
                    <a:pt x="747" y="286"/>
                  </a:lnTo>
                  <a:lnTo>
                    <a:pt x="747" y="274"/>
                  </a:lnTo>
                  <a:lnTo>
                    <a:pt x="723" y="255"/>
                  </a:lnTo>
                  <a:lnTo>
                    <a:pt x="707" y="207"/>
                  </a:lnTo>
                  <a:lnTo>
                    <a:pt x="697" y="207"/>
                  </a:lnTo>
                  <a:lnTo>
                    <a:pt x="683" y="212"/>
                  </a:lnTo>
                  <a:lnTo>
                    <a:pt x="671" y="221"/>
                  </a:lnTo>
                  <a:lnTo>
                    <a:pt x="647" y="226"/>
                  </a:lnTo>
                  <a:lnTo>
                    <a:pt x="599" y="252"/>
                  </a:lnTo>
                  <a:lnTo>
                    <a:pt x="503" y="262"/>
                  </a:lnTo>
                  <a:lnTo>
                    <a:pt x="513" y="238"/>
                  </a:lnTo>
                  <a:lnTo>
                    <a:pt x="513" y="180"/>
                  </a:lnTo>
                  <a:lnTo>
                    <a:pt x="527" y="156"/>
                  </a:lnTo>
                  <a:lnTo>
                    <a:pt x="532" y="140"/>
                  </a:lnTo>
                  <a:lnTo>
                    <a:pt x="529" y="125"/>
                  </a:lnTo>
                  <a:lnTo>
                    <a:pt x="544" y="108"/>
                  </a:lnTo>
                  <a:lnTo>
                    <a:pt x="544" y="96"/>
                  </a:lnTo>
                  <a:lnTo>
                    <a:pt x="539" y="87"/>
                  </a:lnTo>
                  <a:lnTo>
                    <a:pt x="532" y="84"/>
                  </a:lnTo>
                  <a:lnTo>
                    <a:pt x="510" y="84"/>
                  </a:lnTo>
                  <a:lnTo>
                    <a:pt x="484" y="92"/>
                  </a:lnTo>
                  <a:lnTo>
                    <a:pt x="477" y="82"/>
                  </a:lnTo>
                  <a:lnTo>
                    <a:pt x="474" y="60"/>
                  </a:lnTo>
                  <a:lnTo>
                    <a:pt x="465" y="48"/>
                  </a:lnTo>
                  <a:lnTo>
                    <a:pt x="453" y="39"/>
                  </a:lnTo>
                  <a:lnTo>
                    <a:pt x="405" y="24"/>
                  </a:lnTo>
                  <a:lnTo>
                    <a:pt x="376" y="31"/>
                  </a:lnTo>
                  <a:lnTo>
                    <a:pt x="350" y="58"/>
                  </a:lnTo>
                  <a:lnTo>
                    <a:pt x="340" y="60"/>
                  </a:lnTo>
                  <a:lnTo>
                    <a:pt x="314" y="58"/>
                  </a:lnTo>
                  <a:lnTo>
                    <a:pt x="302" y="60"/>
                  </a:lnTo>
                  <a:lnTo>
                    <a:pt x="256" y="94"/>
                  </a:lnTo>
                  <a:lnTo>
                    <a:pt x="223" y="99"/>
                  </a:lnTo>
                  <a:lnTo>
                    <a:pt x="218" y="92"/>
                  </a:lnTo>
                  <a:lnTo>
                    <a:pt x="216" y="75"/>
                  </a:lnTo>
                  <a:lnTo>
                    <a:pt x="189" y="46"/>
                  </a:lnTo>
                  <a:lnTo>
                    <a:pt x="161" y="15"/>
                  </a:lnTo>
                  <a:lnTo>
                    <a:pt x="149" y="0"/>
                  </a:lnTo>
                  <a:lnTo>
                    <a:pt x="144" y="5"/>
                  </a:lnTo>
                  <a:lnTo>
                    <a:pt x="110" y="12"/>
                  </a:lnTo>
                  <a:lnTo>
                    <a:pt x="101" y="22"/>
                  </a:lnTo>
                  <a:lnTo>
                    <a:pt x="93" y="46"/>
                  </a:lnTo>
                  <a:lnTo>
                    <a:pt x="89" y="58"/>
                  </a:lnTo>
                  <a:lnTo>
                    <a:pt x="77" y="63"/>
                  </a:lnTo>
                  <a:lnTo>
                    <a:pt x="46" y="60"/>
                  </a:lnTo>
                  <a:lnTo>
                    <a:pt x="36" y="75"/>
                  </a:lnTo>
                  <a:lnTo>
                    <a:pt x="38" y="104"/>
                  </a:lnTo>
                  <a:lnTo>
                    <a:pt x="43" y="137"/>
                  </a:lnTo>
                  <a:lnTo>
                    <a:pt x="41" y="144"/>
                  </a:lnTo>
                  <a:lnTo>
                    <a:pt x="34" y="144"/>
                  </a:lnTo>
                  <a:lnTo>
                    <a:pt x="12" y="147"/>
                  </a:lnTo>
                  <a:lnTo>
                    <a:pt x="0" y="168"/>
                  </a:lnTo>
                  <a:lnTo>
                    <a:pt x="91" y="166"/>
                  </a:lnTo>
                  <a:lnTo>
                    <a:pt x="103" y="168"/>
                  </a:lnTo>
                  <a:lnTo>
                    <a:pt x="108" y="178"/>
                  </a:lnTo>
                  <a:lnTo>
                    <a:pt x="117" y="267"/>
                  </a:lnTo>
                  <a:lnTo>
                    <a:pt x="120" y="296"/>
                  </a:lnTo>
                  <a:lnTo>
                    <a:pt x="137" y="315"/>
                  </a:lnTo>
                  <a:lnTo>
                    <a:pt x="170" y="327"/>
                  </a:lnTo>
                  <a:lnTo>
                    <a:pt x="232" y="329"/>
                  </a:lnTo>
                  <a:lnTo>
                    <a:pt x="283" y="382"/>
                  </a:lnTo>
                  <a:lnTo>
                    <a:pt x="285" y="389"/>
                  </a:lnTo>
                  <a:lnTo>
                    <a:pt x="280" y="399"/>
                  </a:lnTo>
                  <a:lnTo>
                    <a:pt x="264" y="411"/>
                  </a:lnTo>
                  <a:lnTo>
                    <a:pt x="259" y="420"/>
                  </a:lnTo>
                  <a:lnTo>
                    <a:pt x="254" y="440"/>
                  </a:lnTo>
                  <a:lnTo>
                    <a:pt x="237" y="454"/>
                  </a:lnTo>
                  <a:lnTo>
                    <a:pt x="218" y="456"/>
                  </a:lnTo>
                  <a:lnTo>
                    <a:pt x="232" y="480"/>
                  </a:lnTo>
                  <a:lnTo>
                    <a:pt x="256" y="483"/>
                  </a:lnTo>
                  <a:lnTo>
                    <a:pt x="268" y="485"/>
                  </a:lnTo>
                  <a:lnTo>
                    <a:pt x="275" y="495"/>
                  </a:lnTo>
                  <a:lnTo>
                    <a:pt x="283" y="514"/>
                  </a:lnTo>
                  <a:lnTo>
                    <a:pt x="292" y="519"/>
                  </a:lnTo>
                  <a:lnTo>
                    <a:pt x="309" y="516"/>
                  </a:lnTo>
                  <a:lnTo>
                    <a:pt x="316" y="524"/>
                  </a:lnTo>
                  <a:lnTo>
                    <a:pt x="328" y="579"/>
                  </a:lnTo>
                  <a:lnTo>
                    <a:pt x="345" y="637"/>
                  </a:lnTo>
                  <a:lnTo>
                    <a:pt x="326" y="651"/>
                  </a:lnTo>
                  <a:lnTo>
                    <a:pt x="311" y="682"/>
                  </a:lnTo>
                  <a:lnTo>
                    <a:pt x="309" y="711"/>
                  </a:lnTo>
                  <a:lnTo>
                    <a:pt x="297" y="742"/>
                  </a:lnTo>
                  <a:lnTo>
                    <a:pt x="295" y="771"/>
                  </a:lnTo>
                  <a:lnTo>
                    <a:pt x="295" y="802"/>
                  </a:lnTo>
                  <a:lnTo>
                    <a:pt x="304" y="807"/>
                  </a:lnTo>
                  <a:lnTo>
                    <a:pt x="369" y="802"/>
                  </a:lnTo>
                  <a:lnTo>
                    <a:pt x="395" y="807"/>
                  </a:lnTo>
                  <a:lnTo>
                    <a:pt x="405" y="812"/>
                  </a:lnTo>
                  <a:lnTo>
                    <a:pt x="405" y="821"/>
                  </a:lnTo>
                  <a:lnTo>
                    <a:pt x="393" y="826"/>
                  </a:lnTo>
                  <a:lnTo>
                    <a:pt x="381" y="826"/>
                  </a:lnTo>
                  <a:lnTo>
                    <a:pt x="371" y="829"/>
                  </a:lnTo>
                  <a:lnTo>
                    <a:pt x="371" y="833"/>
                  </a:lnTo>
                  <a:lnTo>
                    <a:pt x="371" y="838"/>
                  </a:lnTo>
                  <a:lnTo>
                    <a:pt x="388" y="843"/>
                  </a:lnTo>
                  <a:lnTo>
                    <a:pt x="390" y="850"/>
                  </a:lnTo>
                  <a:lnTo>
                    <a:pt x="390" y="865"/>
                  </a:lnTo>
                  <a:lnTo>
                    <a:pt x="362" y="872"/>
                  </a:lnTo>
                  <a:lnTo>
                    <a:pt x="357" y="872"/>
                  </a:lnTo>
                  <a:lnTo>
                    <a:pt x="357" y="843"/>
                  </a:lnTo>
                  <a:lnTo>
                    <a:pt x="352" y="836"/>
                  </a:lnTo>
                  <a:lnTo>
                    <a:pt x="345" y="833"/>
                  </a:lnTo>
                  <a:lnTo>
                    <a:pt x="338" y="836"/>
                  </a:lnTo>
                  <a:lnTo>
                    <a:pt x="321" y="855"/>
                  </a:lnTo>
                  <a:lnTo>
                    <a:pt x="292" y="877"/>
                  </a:lnTo>
                  <a:lnTo>
                    <a:pt x="321" y="913"/>
                  </a:lnTo>
                  <a:lnTo>
                    <a:pt x="338" y="946"/>
                  </a:lnTo>
                  <a:lnTo>
                    <a:pt x="340" y="985"/>
                  </a:lnTo>
                  <a:lnTo>
                    <a:pt x="338" y="1030"/>
                  </a:lnTo>
                  <a:lnTo>
                    <a:pt x="340" y="1045"/>
                  </a:lnTo>
                  <a:lnTo>
                    <a:pt x="350" y="1049"/>
                  </a:lnTo>
                  <a:lnTo>
                    <a:pt x="367" y="1049"/>
                  </a:lnTo>
                  <a:lnTo>
                    <a:pt x="381" y="1052"/>
                  </a:lnTo>
                  <a:lnTo>
                    <a:pt x="405" y="1066"/>
                  </a:lnTo>
                  <a:lnTo>
                    <a:pt x="424" y="1069"/>
                  </a:lnTo>
                  <a:lnTo>
                    <a:pt x="429" y="1071"/>
                  </a:lnTo>
                  <a:lnTo>
                    <a:pt x="429" y="1083"/>
                  </a:lnTo>
                  <a:lnTo>
                    <a:pt x="376" y="1131"/>
                  </a:lnTo>
                  <a:lnTo>
                    <a:pt x="352" y="1141"/>
                  </a:lnTo>
                  <a:lnTo>
                    <a:pt x="335" y="1153"/>
                  </a:lnTo>
                  <a:lnTo>
                    <a:pt x="333" y="1165"/>
                  </a:lnTo>
                  <a:lnTo>
                    <a:pt x="333" y="1177"/>
                  </a:lnTo>
                  <a:lnTo>
                    <a:pt x="347" y="1203"/>
                  </a:lnTo>
                  <a:lnTo>
                    <a:pt x="347" y="1213"/>
                  </a:lnTo>
                  <a:lnTo>
                    <a:pt x="338" y="1225"/>
                  </a:lnTo>
                  <a:lnTo>
                    <a:pt x="323" y="1227"/>
                  </a:lnTo>
                  <a:lnTo>
                    <a:pt x="323" y="1237"/>
                  </a:lnTo>
                  <a:lnTo>
                    <a:pt x="331" y="1244"/>
                  </a:lnTo>
                  <a:lnTo>
                    <a:pt x="350" y="1249"/>
                  </a:lnTo>
                  <a:lnTo>
                    <a:pt x="388" y="1261"/>
                  </a:lnTo>
                  <a:lnTo>
                    <a:pt x="395" y="1270"/>
                  </a:lnTo>
                  <a:lnTo>
                    <a:pt x="390" y="1285"/>
                  </a:lnTo>
                  <a:lnTo>
                    <a:pt x="371" y="1299"/>
                  </a:lnTo>
                  <a:lnTo>
                    <a:pt x="359" y="1314"/>
                  </a:lnTo>
                  <a:lnTo>
                    <a:pt x="319" y="1299"/>
                  </a:lnTo>
                  <a:lnTo>
                    <a:pt x="309" y="1302"/>
                  </a:lnTo>
                  <a:lnTo>
                    <a:pt x="297" y="1318"/>
                  </a:lnTo>
                  <a:lnTo>
                    <a:pt x="297" y="1330"/>
                  </a:lnTo>
                  <a:lnTo>
                    <a:pt x="323" y="1350"/>
                  </a:lnTo>
                  <a:lnTo>
                    <a:pt x="323" y="1359"/>
                  </a:lnTo>
                  <a:lnTo>
                    <a:pt x="321" y="1369"/>
                  </a:lnTo>
                  <a:lnTo>
                    <a:pt x="314" y="1378"/>
                  </a:lnTo>
                  <a:lnTo>
                    <a:pt x="295" y="1383"/>
                  </a:lnTo>
                  <a:lnTo>
                    <a:pt x="280" y="1398"/>
                  </a:lnTo>
                  <a:lnTo>
                    <a:pt x="275" y="1407"/>
                  </a:lnTo>
                  <a:lnTo>
                    <a:pt x="280" y="1417"/>
                  </a:lnTo>
                  <a:lnTo>
                    <a:pt x="287" y="1429"/>
                  </a:lnTo>
                  <a:lnTo>
                    <a:pt x="321" y="1458"/>
                  </a:lnTo>
                  <a:lnTo>
                    <a:pt x="326" y="1470"/>
                  </a:lnTo>
                  <a:lnTo>
                    <a:pt x="323" y="1482"/>
                  </a:lnTo>
                  <a:lnTo>
                    <a:pt x="299" y="1503"/>
                  </a:lnTo>
                  <a:lnTo>
                    <a:pt x="275" y="1522"/>
                  </a:lnTo>
                  <a:lnTo>
                    <a:pt x="268" y="1551"/>
                  </a:lnTo>
                  <a:lnTo>
                    <a:pt x="249" y="1590"/>
                  </a:lnTo>
                  <a:lnTo>
                    <a:pt x="287" y="1621"/>
                  </a:lnTo>
                  <a:lnTo>
                    <a:pt x="295" y="1645"/>
                  </a:lnTo>
                  <a:lnTo>
                    <a:pt x="292" y="1690"/>
                  </a:lnTo>
                  <a:lnTo>
                    <a:pt x="323" y="1693"/>
                  </a:lnTo>
                  <a:lnTo>
                    <a:pt x="333" y="1693"/>
                  </a:lnTo>
                  <a:lnTo>
                    <a:pt x="333" y="1702"/>
                  </a:lnTo>
                  <a:lnTo>
                    <a:pt x="347" y="1705"/>
                  </a:lnTo>
                  <a:lnTo>
                    <a:pt x="357" y="1712"/>
                  </a:lnTo>
                  <a:lnTo>
                    <a:pt x="347" y="1734"/>
                  </a:lnTo>
                  <a:lnTo>
                    <a:pt x="345" y="1746"/>
                  </a:lnTo>
                  <a:lnTo>
                    <a:pt x="347" y="1753"/>
                  </a:lnTo>
                  <a:lnTo>
                    <a:pt x="371" y="1755"/>
                  </a:lnTo>
                  <a:lnTo>
                    <a:pt x="393" y="1743"/>
                  </a:lnTo>
                  <a:lnTo>
                    <a:pt x="407" y="1743"/>
                  </a:lnTo>
                  <a:lnTo>
                    <a:pt x="436" y="1746"/>
                  </a:lnTo>
                  <a:lnTo>
                    <a:pt x="477" y="1775"/>
                  </a:lnTo>
                  <a:lnTo>
                    <a:pt x="534" y="1815"/>
                  </a:lnTo>
                  <a:lnTo>
                    <a:pt x="561" y="1813"/>
                  </a:lnTo>
                  <a:lnTo>
                    <a:pt x="575" y="1823"/>
                  </a:lnTo>
                  <a:lnTo>
                    <a:pt x="623" y="1818"/>
                  </a:lnTo>
                  <a:lnTo>
                    <a:pt x="666" y="1849"/>
                  </a:lnTo>
                  <a:lnTo>
                    <a:pt x="675" y="1885"/>
                  </a:lnTo>
                  <a:lnTo>
                    <a:pt x="692" y="1892"/>
                  </a:lnTo>
                  <a:lnTo>
                    <a:pt x="704" y="1907"/>
                  </a:lnTo>
                  <a:lnTo>
                    <a:pt x="716" y="1933"/>
                  </a:lnTo>
                  <a:lnTo>
                    <a:pt x="764" y="1921"/>
                  </a:lnTo>
                  <a:lnTo>
                    <a:pt x="783" y="1895"/>
                  </a:lnTo>
                  <a:lnTo>
                    <a:pt x="805" y="1914"/>
                  </a:lnTo>
                  <a:lnTo>
                    <a:pt x="819" y="1928"/>
                  </a:lnTo>
                  <a:lnTo>
                    <a:pt x="850" y="1931"/>
                  </a:lnTo>
                  <a:lnTo>
                    <a:pt x="874" y="1935"/>
                  </a:lnTo>
                  <a:lnTo>
                    <a:pt x="881" y="1897"/>
                  </a:lnTo>
                  <a:lnTo>
                    <a:pt x="891" y="1873"/>
                  </a:lnTo>
                  <a:lnTo>
                    <a:pt x="896" y="1859"/>
                  </a:lnTo>
                  <a:lnTo>
                    <a:pt x="941" y="1873"/>
                  </a:lnTo>
                  <a:lnTo>
                    <a:pt x="963" y="1863"/>
                  </a:lnTo>
                  <a:lnTo>
                    <a:pt x="977" y="1851"/>
                  </a:lnTo>
                  <a:lnTo>
                    <a:pt x="982" y="1868"/>
                  </a:lnTo>
                  <a:lnTo>
                    <a:pt x="1006" y="1839"/>
                  </a:lnTo>
                  <a:lnTo>
                    <a:pt x="994" y="1815"/>
                  </a:lnTo>
                  <a:lnTo>
                    <a:pt x="989" y="1803"/>
                  </a:lnTo>
                  <a:lnTo>
                    <a:pt x="1032" y="1777"/>
                  </a:lnTo>
                  <a:lnTo>
                    <a:pt x="1059" y="1767"/>
                  </a:lnTo>
                  <a:lnTo>
                    <a:pt x="1078" y="1765"/>
                  </a:lnTo>
                  <a:lnTo>
                    <a:pt x="1099" y="1765"/>
                  </a:lnTo>
                  <a:lnTo>
                    <a:pt x="1102" y="1765"/>
                  </a:lnTo>
                  <a:lnTo>
                    <a:pt x="1123" y="1787"/>
                  </a:lnTo>
                  <a:lnTo>
                    <a:pt x="1138" y="1813"/>
                  </a:lnTo>
                  <a:lnTo>
                    <a:pt x="1150" y="1825"/>
                  </a:lnTo>
                  <a:lnTo>
                    <a:pt x="1178" y="1799"/>
                  </a:lnTo>
                  <a:lnTo>
                    <a:pt x="1210" y="1765"/>
                  </a:lnTo>
                  <a:lnTo>
                    <a:pt x="1222" y="1748"/>
                  </a:lnTo>
                  <a:lnTo>
                    <a:pt x="1226" y="1707"/>
                  </a:lnTo>
                  <a:lnTo>
                    <a:pt x="1243" y="1722"/>
                  </a:lnTo>
                  <a:lnTo>
                    <a:pt x="1265" y="1698"/>
                  </a:lnTo>
                  <a:lnTo>
                    <a:pt x="1310" y="1719"/>
                  </a:lnTo>
                  <a:lnTo>
                    <a:pt x="1327" y="1707"/>
                  </a:lnTo>
                  <a:lnTo>
                    <a:pt x="1346" y="1693"/>
                  </a:lnTo>
                  <a:lnTo>
                    <a:pt x="1372" y="1664"/>
                  </a:lnTo>
                  <a:lnTo>
                    <a:pt x="1365" y="1582"/>
                  </a:lnTo>
                  <a:lnTo>
                    <a:pt x="1365" y="1513"/>
                  </a:lnTo>
                  <a:lnTo>
                    <a:pt x="1360" y="1501"/>
                  </a:lnTo>
                  <a:lnTo>
                    <a:pt x="1329" y="1477"/>
                  </a:lnTo>
                  <a:lnTo>
                    <a:pt x="1298" y="1455"/>
                  </a:lnTo>
                  <a:lnTo>
                    <a:pt x="1274" y="1429"/>
                  </a:lnTo>
                  <a:lnTo>
                    <a:pt x="1279" y="1414"/>
                  </a:lnTo>
                  <a:lnTo>
                    <a:pt x="1313" y="1417"/>
                  </a:lnTo>
                  <a:lnTo>
                    <a:pt x="1382" y="1398"/>
                  </a:lnTo>
                  <a:lnTo>
                    <a:pt x="1420" y="1381"/>
                  </a:lnTo>
                  <a:lnTo>
                    <a:pt x="1449" y="1366"/>
                  </a:lnTo>
                  <a:lnTo>
                    <a:pt x="1466" y="1362"/>
                  </a:lnTo>
                  <a:lnTo>
                    <a:pt x="1495" y="1366"/>
                  </a:lnTo>
                  <a:lnTo>
                    <a:pt x="1490" y="1333"/>
                  </a:lnTo>
                  <a:lnTo>
                    <a:pt x="1490" y="1278"/>
                  </a:lnTo>
                  <a:lnTo>
                    <a:pt x="1478" y="1249"/>
                  </a:lnTo>
                  <a:lnTo>
                    <a:pt x="1480" y="1237"/>
                  </a:lnTo>
                  <a:lnTo>
                    <a:pt x="1492" y="1234"/>
                  </a:lnTo>
                  <a:lnTo>
                    <a:pt x="1519" y="1242"/>
                  </a:lnTo>
                  <a:lnTo>
                    <a:pt x="1542" y="1244"/>
                  </a:lnTo>
                  <a:lnTo>
                    <a:pt x="1566" y="1239"/>
                  </a:lnTo>
                  <a:lnTo>
                    <a:pt x="1590" y="1237"/>
                  </a:lnTo>
                  <a:lnTo>
                    <a:pt x="1610" y="1215"/>
                  </a:lnTo>
                  <a:lnTo>
                    <a:pt x="1636" y="1174"/>
                  </a:lnTo>
                  <a:lnTo>
                    <a:pt x="1641" y="1148"/>
                  </a:lnTo>
                  <a:lnTo>
                    <a:pt x="1638" y="1138"/>
                  </a:lnTo>
                  <a:lnTo>
                    <a:pt x="1602" y="1093"/>
                  </a:lnTo>
                  <a:lnTo>
                    <a:pt x="1588" y="1061"/>
                  </a:lnTo>
                  <a:close/>
                </a:path>
              </a:pathLst>
            </a:custGeom>
            <a:noFill/>
            <a:ln w="2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26859" y="26422"/>
              <a:ext cx="8998" cy="7512"/>
            </a:xfrm>
            <a:custGeom>
              <a:avLst/>
              <a:gdLst>
                <a:gd name="T0" fmla="*/ 699135 w 1417"/>
                <a:gd name="T1" fmla="*/ 527050 h 1183"/>
                <a:gd name="T2" fmla="*/ 737235 w 1417"/>
                <a:gd name="T3" fmla="*/ 568325 h 1183"/>
                <a:gd name="T4" fmla="*/ 791845 w 1417"/>
                <a:gd name="T5" fmla="*/ 570230 h 1183"/>
                <a:gd name="T6" fmla="*/ 821055 w 1417"/>
                <a:gd name="T7" fmla="*/ 593090 h 1183"/>
                <a:gd name="T8" fmla="*/ 871220 w 1417"/>
                <a:gd name="T9" fmla="*/ 539750 h 1183"/>
                <a:gd name="T10" fmla="*/ 866775 w 1417"/>
                <a:gd name="T11" fmla="*/ 476885 h 1183"/>
                <a:gd name="T12" fmla="*/ 822325 w 1417"/>
                <a:gd name="T13" fmla="*/ 435610 h 1183"/>
                <a:gd name="T14" fmla="*/ 868045 w 1417"/>
                <a:gd name="T15" fmla="*/ 438785 h 1183"/>
                <a:gd name="T16" fmla="*/ 899795 w 1417"/>
                <a:gd name="T17" fmla="*/ 417830 h 1183"/>
                <a:gd name="T18" fmla="*/ 863600 w 1417"/>
                <a:gd name="T19" fmla="*/ 384175 h 1183"/>
                <a:gd name="T20" fmla="*/ 886460 w 1417"/>
                <a:gd name="T21" fmla="*/ 333375 h 1183"/>
                <a:gd name="T22" fmla="*/ 892175 w 1417"/>
                <a:gd name="T23" fmla="*/ 267970 h 1183"/>
                <a:gd name="T24" fmla="*/ 811530 w 1417"/>
                <a:gd name="T25" fmla="*/ 208915 h 1183"/>
                <a:gd name="T26" fmla="*/ 851535 w 1417"/>
                <a:gd name="T27" fmla="*/ 186055 h 1183"/>
                <a:gd name="T28" fmla="*/ 889635 w 1417"/>
                <a:gd name="T29" fmla="*/ 141605 h 1183"/>
                <a:gd name="T30" fmla="*/ 860425 w 1417"/>
                <a:gd name="T31" fmla="*/ 107950 h 1183"/>
                <a:gd name="T32" fmla="*/ 796925 w 1417"/>
                <a:gd name="T33" fmla="*/ 71755 h 1183"/>
                <a:gd name="T34" fmla="*/ 751205 w 1417"/>
                <a:gd name="T35" fmla="*/ 36195 h 1183"/>
                <a:gd name="T36" fmla="*/ 702310 w 1417"/>
                <a:gd name="T37" fmla="*/ 41275 h 1183"/>
                <a:gd name="T38" fmla="*/ 699135 w 1417"/>
                <a:gd name="T39" fmla="*/ 86995 h 1183"/>
                <a:gd name="T40" fmla="*/ 624840 w 1417"/>
                <a:gd name="T41" fmla="*/ 92710 h 1183"/>
                <a:gd name="T42" fmla="*/ 570230 w 1417"/>
                <a:gd name="T43" fmla="*/ 109855 h 1183"/>
                <a:gd name="T44" fmla="*/ 536575 w 1417"/>
                <a:gd name="T45" fmla="*/ 111125 h 1183"/>
                <a:gd name="T46" fmla="*/ 504825 w 1417"/>
                <a:gd name="T47" fmla="*/ 42545 h 1183"/>
                <a:gd name="T48" fmla="*/ 464820 w 1417"/>
                <a:gd name="T49" fmla="*/ 20955 h 1183"/>
                <a:gd name="T50" fmla="*/ 449580 w 1417"/>
                <a:gd name="T51" fmla="*/ 31750 h 1183"/>
                <a:gd name="T52" fmla="*/ 410210 w 1417"/>
                <a:gd name="T53" fmla="*/ 51435 h 1183"/>
                <a:gd name="T54" fmla="*/ 376555 w 1417"/>
                <a:gd name="T55" fmla="*/ 20955 h 1183"/>
                <a:gd name="T56" fmla="*/ 361950 w 1417"/>
                <a:gd name="T57" fmla="*/ 0 h 1183"/>
                <a:gd name="T58" fmla="*/ 316230 w 1417"/>
                <a:gd name="T59" fmla="*/ 19685 h 1183"/>
                <a:gd name="T60" fmla="*/ 299085 w 1417"/>
                <a:gd name="T61" fmla="*/ 64135 h 1183"/>
                <a:gd name="T62" fmla="*/ 259715 w 1417"/>
                <a:gd name="T63" fmla="*/ 74295 h 1183"/>
                <a:gd name="T64" fmla="*/ 213995 w 1417"/>
                <a:gd name="T65" fmla="*/ 85090 h 1183"/>
                <a:gd name="T66" fmla="*/ 189865 w 1417"/>
                <a:gd name="T67" fmla="*/ 165735 h 1183"/>
                <a:gd name="T68" fmla="*/ 205105 w 1417"/>
                <a:gd name="T69" fmla="*/ 217805 h 1183"/>
                <a:gd name="T70" fmla="*/ 151765 w 1417"/>
                <a:gd name="T71" fmla="*/ 262255 h 1183"/>
                <a:gd name="T72" fmla="*/ 106045 w 1417"/>
                <a:gd name="T73" fmla="*/ 283210 h 1183"/>
                <a:gd name="T74" fmla="*/ 57785 w 1417"/>
                <a:gd name="T75" fmla="*/ 241935 h 1183"/>
                <a:gd name="T76" fmla="*/ 31750 w 1417"/>
                <a:gd name="T77" fmla="*/ 325755 h 1183"/>
                <a:gd name="T78" fmla="*/ 10160 w 1417"/>
                <a:gd name="T79" fmla="*/ 376555 h 1183"/>
                <a:gd name="T80" fmla="*/ 14605 w 1417"/>
                <a:gd name="T81" fmla="*/ 463550 h 1183"/>
                <a:gd name="T82" fmla="*/ 24130 w 1417"/>
                <a:gd name="T83" fmla="*/ 575945 h 1183"/>
                <a:gd name="T84" fmla="*/ 45085 w 1417"/>
                <a:gd name="T85" fmla="*/ 598805 h 1183"/>
                <a:gd name="T86" fmla="*/ 92710 w 1417"/>
                <a:gd name="T87" fmla="*/ 702310 h 1183"/>
                <a:gd name="T88" fmla="*/ 147320 w 1417"/>
                <a:gd name="T89" fmla="*/ 719455 h 1183"/>
                <a:gd name="T90" fmla="*/ 221615 w 1417"/>
                <a:gd name="T91" fmla="*/ 748030 h 1183"/>
                <a:gd name="T92" fmla="*/ 311150 w 1417"/>
                <a:gd name="T93" fmla="*/ 730250 h 1183"/>
                <a:gd name="T94" fmla="*/ 429895 w 1417"/>
                <a:gd name="T95" fmla="*/ 682625 h 1183"/>
                <a:gd name="T96" fmla="*/ 487680 w 1417"/>
                <a:gd name="T97" fmla="*/ 673735 h 1183"/>
                <a:gd name="T98" fmla="*/ 539750 w 1417"/>
                <a:gd name="T99" fmla="*/ 673735 h 1183"/>
                <a:gd name="T100" fmla="*/ 570230 w 1417"/>
                <a:gd name="T101" fmla="*/ 717550 h 1183"/>
                <a:gd name="T102" fmla="*/ 622935 w 1417"/>
                <a:gd name="T103" fmla="*/ 659765 h 1183"/>
                <a:gd name="T104" fmla="*/ 585470 w 1417"/>
                <a:gd name="T105" fmla="*/ 606425 h 1183"/>
                <a:gd name="T106" fmla="*/ 595630 w 1417"/>
                <a:gd name="T107" fmla="*/ 563880 h 1183"/>
                <a:gd name="T108" fmla="*/ 600710 w 1417"/>
                <a:gd name="T109" fmla="*/ 506095 h 11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17" h="1183">
                  <a:moveTo>
                    <a:pt x="946" y="797"/>
                  </a:moveTo>
                  <a:lnTo>
                    <a:pt x="1029" y="821"/>
                  </a:lnTo>
                  <a:lnTo>
                    <a:pt x="1084" y="823"/>
                  </a:lnTo>
                  <a:lnTo>
                    <a:pt x="1101" y="830"/>
                  </a:lnTo>
                  <a:lnTo>
                    <a:pt x="1108" y="842"/>
                  </a:lnTo>
                  <a:lnTo>
                    <a:pt x="1123" y="883"/>
                  </a:lnTo>
                  <a:lnTo>
                    <a:pt x="1140" y="895"/>
                  </a:lnTo>
                  <a:lnTo>
                    <a:pt x="1161" y="895"/>
                  </a:lnTo>
                  <a:lnTo>
                    <a:pt x="1192" y="883"/>
                  </a:lnTo>
                  <a:lnTo>
                    <a:pt x="1211" y="881"/>
                  </a:lnTo>
                  <a:lnTo>
                    <a:pt x="1233" y="886"/>
                  </a:lnTo>
                  <a:lnTo>
                    <a:pt x="1247" y="898"/>
                  </a:lnTo>
                  <a:lnTo>
                    <a:pt x="1257" y="922"/>
                  </a:lnTo>
                  <a:lnTo>
                    <a:pt x="1257" y="931"/>
                  </a:lnTo>
                  <a:lnTo>
                    <a:pt x="1264" y="941"/>
                  </a:lnTo>
                  <a:lnTo>
                    <a:pt x="1293" y="934"/>
                  </a:lnTo>
                  <a:lnTo>
                    <a:pt x="1341" y="914"/>
                  </a:lnTo>
                  <a:lnTo>
                    <a:pt x="1367" y="893"/>
                  </a:lnTo>
                  <a:lnTo>
                    <a:pt x="1372" y="871"/>
                  </a:lnTo>
                  <a:lnTo>
                    <a:pt x="1372" y="850"/>
                  </a:lnTo>
                  <a:lnTo>
                    <a:pt x="1358" y="833"/>
                  </a:lnTo>
                  <a:lnTo>
                    <a:pt x="1355" y="809"/>
                  </a:lnTo>
                  <a:lnTo>
                    <a:pt x="1367" y="768"/>
                  </a:lnTo>
                  <a:lnTo>
                    <a:pt x="1365" y="751"/>
                  </a:lnTo>
                  <a:lnTo>
                    <a:pt x="1350" y="742"/>
                  </a:lnTo>
                  <a:lnTo>
                    <a:pt x="1312" y="722"/>
                  </a:lnTo>
                  <a:lnTo>
                    <a:pt x="1298" y="701"/>
                  </a:lnTo>
                  <a:lnTo>
                    <a:pt x="1295" y="686"/>
                  </a:lnTo>
                  <a:lnTo>
                    <a:pt x="1300" y="658"/>
                  </a:lnTo>
                  <a:lnTo>
                    <a:pt x="1319" y="667"/>
                  </a:lnTo>
                  <a:lnTo>
                    <a:pt x="1355" y="689"/>
                  </a:lnTo>
                  <a:lnTo>
                    <a:pt x="1367" y="691"/>
                  </a:lnTo>
                  <a:lnTo>
                    <a:pt x="1377" y="679"/>
                  </a:lnTo>
                  <a:lnTo>
                    <a:pt x="1386" y="665"/>
                  </a:lnTo>
                  <a:lnTo>
                    <a:pt x="1396" y="662"/>
                  </a:lnTo>
                  <a:lnTo>
                    <a:pt x="1417" y="658"/>
                  </a:lnTo>
                  <a:lnTo>
                    <a:pt x="1408" y="624"/>
                  </a:lnTo>
                  <a:lnTo>
                    <a:pt x="1401" y="612"/>
                  </a:lnTo>
                  <a:lnTo>
                    <a:pt x="1389" y="602"/>
                  </a:lnTo>
                  <a:lnTo>
                    <a:pt x="1360" y="605"/>
                  </a:lnTo>
                  <a:lnTo>
                    <a:pt x="1360" y="581"/>
                  </a:lnTo>
                  <a:lnTo>
                    <a:pt x="1365" y="557"/>
                  </a:lnTo>
                  <a:lnTo>
                    <a:pt x="1379" y="542"/>
                  </a:lnTo>
                  <a:lnTo>
                    <a:pt x="1396" y="525"/>
                  </a:lnTo>
                  <a:lnTo>
                    <a:pt x="1403" y="494"/>
                  </a:lnTo>
                  <a:lnTo>
                    <a:pt x="1417" y="451"/>
                  </a:lnTo>
                  <a:lnTo>
                    <a:pt x="1417" y="439"/>
                  </a:lnTo>
                  <a:lnTo>
                    <a:pt x="1405" y="422"/>
                  </a:lnTo>
                  <a:lnTo>
                    <a:pt x="1348" y="389"/>
                  </a:lnTo>
                  <a:lnTo>
                    <a:pt x="1276" y="357"/>
                  </a:lnTo>
                  <a:lnTo>
                    <a:pt x="1262" y="353"/>
                  </a:lnTo>
                  <a:lnTo>
                    <a:pt x="1278" y="329"/>
                  </a:lnTo>
                  <a:lnTo>
                    <a:pt x="1290" y="319"/>
                  </a:lnTo>
                  <a:lnTo>
                    <a:pt x="1310" y="307"/>
                  </a:lnTo>
                  <a:lnTo>
                    <a:pt x="1331" y="302"/>
                  </a:lnTo>
                  <a:lnTo>
                    <a:pt x="1341" y="293"/>
                  </a:lnTo>
                  <a:lnTo>
                    <a:pt x="1350" y="266"/>
                  </a:lnTo>
                  <a:lnTo>
                    <a:pt x="1367" y="249"/>
                  </a:lnTo>
                  <a:lnTo>
                    <a:pt x="1384" y="237"/>
                  </a:lnTo>
                  <a:lnTo>
                    <a:pt x="1401" y="223"/>
                  </a:lnTo>
                  <a:lnTo>
                    <a:pt x="1408" y="211"/>
                  </a:lnTo>
                  <a:lnTo>
                    <a:pt x="1405" y="201"/>
                  </a:lnTo>
                  <a:lnTo>
                    <a:pt x="1398" y="189"/>
                  </a:lnTo>
                  <a:lnTo>
                    <a:pt x="1355" y="170"/>
                  </a:lnTo>
                  <a:lnTo>
                    <a:pt x="1329" y="149"/>
                  </a:lnTo>
                  <a:lnTo>
                    <a:pt x="1307" y="139"/>
                  </a:lnTo>
                  <a:lnTo>
                    <a:pt x="1281" y="129"/>
                  </a:lnTo>
                  <a:lnTo>
                    <a:pt x="1255" y="113"/>
                  </a:lnTo>
                  <a:lnTo>
                    <a:pt x="1231" y="105"/>
                  </a:lnTo>
                  <a:lnTo>
                    <a:pt x="1211" y="84"/>
                  </a:lnTo>
                  <a:lnTo>
                    <a:pt x="1204" y="65"/>
                  </a:lnTo>
                  <a:lnTo>
                    <a:pt x="1183" y="57"/>
                  </a:lnTo>
                  <a:lnTo>
                    <a:pt x="1168" y="67"/>
                  </a:lnTo>
                  <a:lnTo>
                    <a:pt x="1144" y="67"/>
                  </a:lnTo>
                  <a:lnTo>
                    <a:pt x="1120" y="77"/>
                  </a:lnTo>
                  <a:lnTo>
                    <a:pt x="1106" y="65"/>
                  </a:lnTo>
                  <a:lnTo>
                    <a:pt x="1092" y="65"/>
                  </a:lnTo>
                  <a:lnTo>
                    <a:pt x="1096" y="91"/>
                  </a:lnTo>
                  <a:lnTo>
                    <a:pt x="1108" y="105"/>
                  </a:lnTo>
                  <a:lnTo>
                    <a:pt x="1101" y="137"/>
                  </a:lnTo>
                  <a:lnTo>
                    <a:pt x="1072" y="149"/>
                  </a:lnTo>
                  <a:lnTo>
                    <a:pt x="1022" y="139"/>
                  </a:lnTo>
                  <a:lnTo>
                    <a:pt x="1005" y="137"/>
                  </a:lnTo>
                  <a:lnTo>
                    <a:pt x="984" y="146"/>
                  </a:lnTo>
                  <a:lnTo>
                    <a:pt x="960" y="141"/>
                  </a:lnTo>
                  <a:lnTo>
                    <a:pt x="934" y="165"/>
                  </a:lnTo>
                  <a:lnTo>
                    <a:pt x="912" y="165"/>
                  </a:lnTo>
                  <a:lnTo>
                    <a:pt x="898" y="173"/>
                  </a:lnTo>
                  <a:lnTo>
                    <a:pt x="876" y="163"/>
                  </a:lnTo>
                  <a:lnTo>
                    <a:pt x="864" y="177"/>
                  </a:lnTo>
                  <a:lnTo>
                    <a:pt x="855" y="170"/>
                  </a:lnTo>
                  <a:lnTo>
                    <a:pt x="845" y="175"/>
                  </a:lnTo>
                  <a:lnTo>
                    <a:pt x="816" y="161"/>
                  </a:lnTo>
                  <a:lnTo>
                    <a:pt x="807" y="120"/>
                  </a:lnTo>
                  <a:lnTo>
                    <a:pt x="797" y="91"/>
                  </a:lnTo>
                  <a:lnTo>
                    <a:pt x="795" y="67"/>
                  </a:lnTo>
                  <a:lnTo>
                    <a:pt x="790" y="50"/>
                  </a:lnTo>
                  <a:lnTo>
                    <a:pt x="773" y="40"/>
                  </a:lnTo>
                  <a:lnTo>
                    <a:pt x="756" y="43"/>
                  </a:lnTo>
                  <a:lnTo>
                    <a:pt x="732" y="33"/>
                  </a:lnTo>
                  <a:lnTo>
                    <a:pt x="713" y="16"/>
                  </a:lnTo>
                  <a:lnTo>
                    <a:pt x="706" y="9"/>
                  </a:lnTo>
                  <a:lnTo>
                    <a:pt x="711" y="36"/>
                  </a:lnTo>
                  <a:lnTo>
                    <a:pt x="708" y="50"/>
                  </a:lnTo>
                  <a:lnTo>
                    <a:pt x="687" y="57"/>
                  </a:lnTo>
                  <a:lnTo>
                    <a:pt x="677" y="79"/>
                  </a:lnTo>
                  <a:lnTo>
                    <a:pt x="663" y="86"/>
                  </a:lnTo>
                  <a:lnTo>
                    <a:pt x="646" y="81"/>
                  </a:lnTo>
                  <a:lnTo>
                    <a:pt x="629" y="81"/>
                  </a:lnTo>
                  <a:lnTo>
                    <a:pt x="608" y="62"/>
                  </a:lnTo>
                  <a:lnTo>
                    <a:pt x="605" y="45"/>
                  </a:lnTo>
                  <a:lnTo>
                    <a:pt x="593" y="33"/>
                  </a:lnTo>
                  <a:lnTo>
                    <a:pt x="593" y="19"/>
                  </a:lnTo>
                  <a:lnTo>
                    <a:pt x="584" y="16"/>
                  </a:lnTo>
                  <a:lnTo>
                    <a:pt x="579" y="0"/>
                  </a:lnTo>
                  <a:lnTo>
                    <a:pt x="570" y="0"/>
                  </a:lnTo>
                  <a:lnTo>
                    <a:pt x="558" y="7"/>
                  </a:lnTo>
                  <a:lnTo>
                    <a:pt x="534" y="4"/>
                  </a:lnTo>
                  <a:lnTo>
                    <a:pt x="517" y="33"/>
                  </a:lnTo>
                  <a:lnTo>
                    <a:pt x="498" y="31"/>
                  </a:lnTo>
                  <a:lnTo>
                    <a:pt x="486" y="33"/>
                  </a:lnTo>
                  <a:lnTo>
                    <a:pt x="483" y="67"/>
                  </a:lnTo>
                  <a:lnTo>
                    <a:pt x="467" y="72"/>
                  </a:lnTo>
                  <a:lnTo>
                    <a:pt x="471" y="101"/>
                  </a:lnTo>
                  <a:lnTo>
                    <a:pt x="457" y="105"/>
                  </a:lnTo>
                  <a:lnTo>
                    <a:pt x="443" y="98"/>
                  </a:lnTo>
                  <a:lnTo>
                    <a:pt x="414" y="96"/>
                  </a:lnTo>
                  <a:lnTo>
                    <a:pt x="409" y="117"/>
                  </a:lnTo>
                  <a:lnTo>
                    <a:pt x="390" y="117"/>
                  </a:lnTo>
                  <a:lnTo>
                    <a:pt x="383" y="134"/>
                  </a:lnTo>
                  <a:lnTo>
                    <a:pt x="361" y="134"/>
                  </a:lnTo>
                  <a:lnTo>
                    <a:pt x="337" y="134"/>
                  </a:lnTo>
                  <a:lnTo>
                    <a:pt x="330" y="141"/>
                  </a:lnTo>
                  <a:lnTo>
                    <a:pt x="325" y="187"/>
                  </a:lnTo>
                  <a:lnTo>
                    <a:pt x="323" y="245"/>
                  </a:lnTo>
                  <a:lnTo>
                    <a:pt x="299" y="261"/>
                  </a:lnTo>
                  <a:lnTo>
                    <a:pt x="301" y="273"/>
                  </a:lnTo>
                  <a:lnTo>
                    <a:pt x="316" y="302"/>
                  </a:lnTo>
                  <a:lnTo>
                    <a:pt x="301" y="321"/>
                  </a:lnTo>
                  <a:lnTo>
                    <a:pt x="323" y="343"/>
                  </a:lnTo>
                  <a:lnTo>
                    <a:pt x="301" y="367"/>
                  </a:lnTo>
                  <a:lnTo>
                    <a:pt x="241" y="377"/>
                  </a:lnTo>
                  <a:lnTo>
                    <a:pt x="234" y="391"/>
                  </a:lnTo>
                  <a:lnTo>
                    <a:pt x="239" y="413"/>
                  </a:lnTo>
                  <a:lnTo>
                    <a:pt x="215" y="425"/>
                  </a:lnTo>
                  <a:lnTo>
                    <a:pt x="196" y="441"/>
                  </a:lnTo>
                  <a:lnTo>
                    <a:pt x="179" y="441"/>
                  </a:lnTo>
                  <a:lnTo>
                    <a:pt x="167" y="446"/>
                  </a:lnTo>
                  <a:lnTo>
                    <a:pt x="158" y="432"/>
                  </a:lnTo>
                  <a:lnTo>
                    <a:pt x="134" y="425"/>
                  </a:lnTo>
                  <a:lnTo>
                    <a:pt x="119" y="410"/>
                  </a:lnTo>
                  <a:lnTo>
                    <a:pt x="91" y="381"/>
                  </a:lnTo>
                  <a:lnTo>
                    <a:pt x="79" y="381"/>
                  </a:lnTo>
                  <a:lnTo>
                    <a:pt x="64" y="413"/>
                  </a:lnTo>
                  <a:lnTo>
                    <a:pt x="47" y="437"/>
                  </a:lnTo>
                  <a:lnTo>
                    <a:pt x="50" y="513"/>
                  </a:lnTo>
                  <a:lnTo>
                    <a:pt x="47" y="530"/>
                  </a:lnTo>
                  <a:lnTo>
                    <a:pt x="21" y="566"/>
                  </a:lnTo>
                  <a:lnTo>
                    <a:pt x="19" y="581"/>
                  </a:lnTo>
                  <a:lnTo>
                    <a:pt x="16" y="593"/>
                  </a:lnTo>
                  <a:lnTo>
                    <a:pt x="31" y="629"/>
                  </a:lnTo>
                  <a:lnTo>
                    <a:pt x="35" y="646"/>
                  </a:lnTo>
                  <a:lnTo>
                    <a:pt x="35" y="686"/>
                  </a:lnTo>
                  <a:lnTo>
                    <a:pt x="23" y="730"/>
                  </a:lnTo>
                  <a:lnTo>
                    <a:pt x="0" y="763"/>
                  </a:lnTo>
                  <a:lnTo>
                    <a:pt x="31" y="811"/>
                  </a:lnTo>
                  <a:lnTo>
                    <a:pt x="40" y="864"/>
                  </a:lnTo>
                  <a:lnTo>
                    <a:pt x="38" y="907"/>
                  </a:lnTo>
                  <a:lnTo>
                    <a:pt x="47" y="912"/>
                  </a:lnTo>
                  <a:lnTo>
                    <a:pt x="55" y="922"/>
                  </a:lnTo>
                  <a:lnTo>
                    <a:pt x="57" y="941"/>
                  </a:lnTo>
                  <a:lnTo>
                    <a:pt x="71" y="943"/>
                  </a:lnTo>
                  <a:lnTo>
                    <a:pt x="83" y="962"/>
                  </a:lnTo>
                  <a:lnTo>
                    <a:pt x="103" y="1010"/>
                  </a:lnTo>
                  <a:lnTo>
                    <a:pt x="141" y="1082"/>
                  </a:lnTo>
                  <a:lnTo>
                    <a:pt x="146" y="1106"/>
                  </a:lnTo>
                  <a:lnTo>
                    <a:pt x="162" y="1133"/>
                  </a:lnTo>
                  <a:lnTo>
                    <a:pt x="179" y="1140"/>
                  </a:lnTo>
                  <a:lnTo>
                    <a:pt x="203" y="1138"/>
                  </a:lnTo>
                  <a:lnTo>
                    <a:pt x="232" y="1133"/>
                  </a:lnTo>
                  <a:lnTo>
                    <a:pt x="256" y="1133"/>
                  </a:lnTo>
                  <a:lnTo>
                    <a:pt x="294" y="1150"/>
                  </a:lnTo>
                  <a:lnTo>
                    <a:pt x="325" y="1169"/>
                  </a:lnTo>
                  <a:lnTo>
                    <a:pt x="349" y="1178"/>
                  </a:lnTo>
                  <a:lnTo>
                    <a:pt x="380" y="1183"/>
                  </a:lnTo>
                  <a:lnTo>
                    <a:pt x="399" y="1181"/>
                  </a:lnTo>
                  <a:lnTo>
                    <a:pt x="423" y="1176"/>
                  </a:lnTo>
                  <a:lnTo>
                    <a:pt x="490" y="1150"/>
                  </a:lnTo>
                  <a:lnTo>
                    <a:pt x="524" y="1142"/>
                  </a:lnTo>
                  <a:lnTo>
                    <a:pt x="586" y="1130"/>
                  </a:lnTo>
                  <a:lnTo>
                    <a:pt x="615" y="1118"/>
                  </a:lnTo>
                  <a:lnTo>
                    <a:pt x="677" y="1075"/>
                  </a:lnTo>
                  <a:lnTo>
                    <a:pt x="699" y="1070"/>
                  </a:lnTo>
                  <a:lnTo>
                    <a:pt x="740" y="1068"/>
                  </a:lnTo>
                  <a:lnTo>
                    <a:pt x="759" y="1066"/>
                  </a:lnTo>
                  <a:lnTo>
                    <a:pt x="768" y="1061"/>
                  </a:lnTo>
                  <a:lnTo>
                    <a:pt x="778" y="1046"/>
                  </a:lnTo>
                  <a:lnTo>
                    <a:pt x="790" y="1042"/>
                  </a:lnTo>
                  <a:lnTo>
                    <a:pt x="826" y="1054"/>
                  </a:lnTo>
                  <a:lnTo>
                    <a:pt x="850" y="1061"/>
                  </a:lnTo>
                  <a:lnTo>
                    <a:pt x="857" y="1066"/>
                  </a:lnTo>
                  <a:lnTo>
                    <a:pt x="874" y="1085"/>
                  </a:lnTo>
                  <a:lnTo>
                    <a:pt x="886" y="1114"/>
                  </a:lnTo>
                  <a:lnTo>
                    <a:pt x="898" y="1130"/>
                  </a:lnTo>
                  <a:lnTo>
                    <a:pt x="922" y="1135"/>
                  </a:lnTo>
                  <a:lnTo>
                    <a:pt x="955" y="1133"/>
                  </a:lnTo>
                  <a:lnTo>
                    <a:pt x="967" y="1092"/>
                  </a:lnTo>
                  <a:lnTo>
                    <a:pt x="981" y="1039"/>
                  </a:lnTo>
                  <a:lnTo>
                    <a:pt x="981" y="1018"/>
                  </a:lnTo>
                  <a:lnTo>
                    <a:pt x="977" y="1001"/>
                  </a:lnTo>
                  <a:lnTo>
                    <a:pt x="970" y="989"/>
                  </a:lnTo>
                  <a:lnTo>
                    <a:pt x="922" y="955"/>
                  </a:lnTo>
                  <a:lnTo>
                    <a:pt x="917" y="943"/>
                  </a:lnTo>
                  <a:lnTo>
                    <a:pt x="917" y="931"/>
                  </a:lnTo>
                  <a:lnTo>
                    <a:pt x="936" y="907"/>
                  </a:lnTo>
                  <a:lnTo>
                    <a:pt x="938" y="888"/>
                  </a:lnTo>
                  <a:lnTo>
                    <a:pt x="934" y="857"/>
                  </a:lnTo>
                  <a:lnTo>
                    <a:pt x="926" y="826"/>
                  </a:lnTo>
                  <a:lnTo>
                    <a:pt x="929" y="816"/>
                  </a:lnTo>
                  <a:lnTo>
                    <a:pt x="946" y="797"/>
                  </a:lnTo>
                  <a:close/>
                </a:path>
              </a:pathLst>
            </a:custGeom>
            <a:solidFill>
              <a:srgbClr val="FFFF66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5" name="Freeform 236"/>
            <p:cNvSpPr>
              <a:spLocks/>
            </p:cNvSpPr>
            <p:nvPr/>
          </p:nvSpPr>
          <p:spPr bwMode="auto">
            <a:xfrm>
              <a:off x="17429" y="27089"/>
              <a:ext cx="8135" cy="6877"/>
            </a:xfrm>
            <a:custGeom>
              <a:avLst/>
              <a:gdLst>
                <a:gd name="T0" fmla="*/ 597535 w 1281"/>
                <a:gd name="T1" fmla="*/ 629920 h 1083"/>
                <a:gd name="T2" fmla="*/ 609600 w 1281"/>
                <a:gd name="T3" fmla="*/ 640715 h 1083"/>
                <a:gd name="T4" fmla="*/ 597535 w 1281"/>
                <a:gd name="T5" fmla="*/ 663575 h 1083"/>
                <a:gd name="T6" fmla="*/ 528955 w 1281"/>
                <a:gd name="T7" fmla="*/ 648335 h 1083"/>
                <a:gd name="T8" fmla="*/ 478790 w 1281"/>
                <a:gd name="T9" fmla="*/ 650875 h 1083"/>
                <a:gd name="T10" fmla="*/ 419735 w 1281"/>
                <a:gd name="T11" fmla="*/ 599440 h 1083"/>
                <a:gd name="T12" fmla="*/ 379730 w 1281"/>
                <a:gd name="T13" fmla="*/ 546100 h 1083"/>
                <a:gd name="T14" fmla="*/ 344805 w 1281"/>
                <a:gd name="T15" fmla="*/ 547370 h 1083"/>
                <a:gd name="T16" fmla="*/ 332740 w 1281"/>
                <a:gd name="T17" fmla="*/ 579755 h 1083"/>
                <a:gd name="T18" fmla="*/ 349250 w 1281"/>
                <a:gd name="T19" fmla="*/ 611505 h 1083"/>
                <a:gd name="T20" fmla="*/ 309880 w 1281"/>
                <a:gd name="T21" fmla="*/ 645160 h 1083"/>
                <a:gd name="T22" fmla="*/ 258445 w 1281"/>
                <a:gd name="T23" fmla="*/ 687705 h 1083"/>
                <a:gd name="T24" fmla="*/ 227965 w 1281"/>
                <a:gd name="T25" fmla="*/ 668020 h 1083"/>
                <a:gd name="T26" fmla="*/ 206375 w 1281"/>
                <a:gd name="T27" fmla="*/ 668020 h 1083"/>
                <a:gd name="T28" fmla="*/ 159385 w 1281"/>
                <a:gd name="T29" fmla="*/ 631190 h 1083"/>
                <a:gd name="T30" fmla="*/ 151765 w 1281"/>
                <a:gd name="T31" fmla="*/ 593090 h 1083"/>
                <a:gd name="T32" fmla="*/ 174625 w 1281"/>
                <a:gd name="T33" fmla="*/ 532130 h 1083"/>
                <a:gd name="T34" fmla="*/ 171450 w 1281"/>
                <a:gd name="T35" fmla="*/ 457835 h 1083"/>
                <a:gd name="T36" fmla="*/ 106045 w 1281"/>
                <a:gd name="T37" fmla="*/ 421005 h 1083"/>
                <a:gd name="T38" fmla="*/ 17780 w 1281"/>
                <a:gd name="T39" fmla="*/ 422275 h 1083"/>
                <a:gd name="T40" fmla="*/ 29845 w 1281"/>
                <a:gd name="T41" fmla="*/ 379730 h 1083"/>
                <a:gd name="T42" fmla="*/ 62230 w 1281"/>
                <a:gd name="T43" fmla="*/ 325120 h 1083"/>
                <a:gd name="T44" fmla="*/ 97155 w 1281"/>
                <a:gd name="T45" fmla="*/ 260985 h 1083"/>
                <a:gd name="T46" fmla="*/ 83185 w 1281"/>
                <a:gd name="T47" fmla="*/ 218440 h 1083"/>
                <a:gd name="T48" fmla="*/ 60325 w 1281"/>
                <a:gd name="T49" fmla="*/ 180340 h 1083"/>
                <a:gd name="T50" fmla="*/ 87630 w 1281"/>
                <a:gd name="T51" fmla="*/ 147955 h 1083"/>
                <a:gd name="T52" fmla="*/ 123190 w 1281"/>
                <a:gd name="T53" fmla="*/ 125095 h 1083"/>
                <a:gd name="T54" fmla="*/ 180975 w 1281"/>
                <a:gd name="T55" fmla="*/ 142240 h 1083"/>
                <a:gd name="T56" fmla="*/ 248920 w 1281"/>
                <a:gd name="T57" fmla="*/ 113030 h 1083"/>
                <a:gd name="T58" fmla="*/ 375285 w 1281"/>
                <a:gd name="T59" fmla="*/ 109855 h 1083"/>
                <a:gd name="T60" fmla="*/ 390525 w 1281"/>
                <a:gd name="T61" fmla="*/ 74930 h 1083"/>
                <a:gd name="T62" fmla="*/ 443865 w 1281"/>
                <a:gd name="T63" fmla="*/ 55245 h 1083"/>
                <a:gd name="T64" fmla="*/ 471170 w 1281"/>
                <a:gd name="T65" fmla="*/ 74930 h 1083"/>
                <a:gd name="T66" fmla="*/ 500380 w 1281"/>
                <a:gd name="T67" fmla="*/ 50800 h 1083"/>
                <a:gd name="T68" fmla="*/ 530225 w 1281"/>
                <a:gd name="T69" fmla="*/ 0 h 1083"/>
                <a:gd name="T70" fmla="*/ 562610 w 1281"/>
                <a:gd name="T71" fmla="*/ 20320 h 1083"/>
                <a:gd name="T72" fmla="*/ 542925 w 1281"/>
                <a:gd name="T73" fmla="*/ 36830 h 1083"/>
                <a:gd name="T74" fmla="*/ 548640 w 1281"/>
                <a:gd name="T75" fmla="*/ 66040 h 1083"/>
                <a:gd name="T76" fmla="*/ 551815 w 1281"/>
                <a:gd name="T77" fmla="*/ 114300 h 1083"/>
                <a:gd name="T78" fmla="*/ 597535 w 1281"/>
                <a:gd name="T79" fmla="*/ 104140 h 1083"/>
                <a:gd name="T80" fmla="*/ 628015 w 1281"/>
                <a:gd name="T81" fmla="*/ 129540 h 1083"/>
                <a:gd name="T82" fmla="*/ 612775 w 1281"/>
                <a:gd name="T83" fmla="*/ 169545 h 1083"/>
                <a:gd name="T84" fmla="*/ 586740 w 1281"/>
                <a:gd name="T85" fmla="*/ 198120 h 1083"/>
                <a:gd name="T86" fmla="*/ 626110 w 1281"/>
                <a:gd name="T87" fmla="*/ 253365 h 1083"/>
                <a:gd name="T88" fmla="*/ 628015 w 1281"/>
                <a:gd name="T89" fmla="*/ 281940 h 1083"/>
                <a:gd name="T90" fmla="*/ 652145 w 1281"/>
                <a:gd name="T91" fmla="*/ 312420 h 1083"/>
                <a:gd name="T92" fmla="*/ 711200 w 1281"/>
                <a:gd name="T93" fmla="*/ 300355 h 1083"/>
                <a:gd name="T94" fmla="*/ 746760 w 1281"/>
                <a:gd name="T95" fmla="*/ 274320 h 1083"/>
                <a:gd name="T96" fmla="*/ 791845 w 1281"/>
                <a:gd name="T97" fmla="*/ 279400 h 1083"/>
                <a:gd name="T98" fmla="*/ 784225 w 1281"/>
                <a:gd name="T99" fmla="*/ 347980 h 1083"/>
                <a:gd name="T100" fmla="*/ 790575 w 1281"/>
                <a:gd name="T101" fmla="*/ 382905 h 1083"/>
                <a:gd name="T102" fmla="*/ 805815 w 1281"/>
                <a:gd name="T103" fmla="*/ 455930 h 1083"/>
                <a:gd name="T104" fmla="*/ 767715 w 1281"/>
                <a:gd name="T105" fmla="*/ 500380 h 1083"/>
                <a:gd name="T106" fmla="*/ 766445 w 1281"/>
                <a:gd name="T107" fmla="*/ 549275 h 1083"/>
                <a:gd name="T108" fmla="*/ 754380 w 1281"/>
                <a:gd name="T109" fmla="*/ 577850 h 1083"/>
                <a:gd name="T110" fmla="*/ 696595 w 1281"/>
                <a:gd name="T111" fmla="*/ 570230 h 1083"/>
                <a:gd name="T112" fmla="*/ 667385 w 1281"/>
                <a:gd name="T113" fmla="*/ 599440 h 1083"/>
                <a:gd name="T114" fmla="*/ 631190 w 1281"/>
                <a:gd name="T115" fmla="*/ 615950 h 10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81" h="1083">
                  <a:moveTo>
                    <a:pt x="958" y="970"/>
                  </a:moveTo>
                  <a:lnTo>
                    <a:pt x="941" y="985"/>
                  </a:lnTo>
                  <a:lnTo>
                    <a:pt x="941" y="992"/>
                  </a:lnTo>
                  <a:lnTo>
                    <a:pt x="941" y="997"/>
                  </a:lnTo>
                  <a:lnTo>
                    <a:pt x="953" y="1001"/>
                  </a:lnTo>
                  <a:lnTo>
                    <a:pt x="960" y="1009"/>
                  </a:lnTo>
                  <a:lnTo>
                    <a:pt x="960" y="1021"/>
                  </a:lnTo>
                  <a:lnTo>
                    <a:pt x="955" y="1033"/>
                  </a:lnTo>
                  <a:lnTo>
                    <a:pt x="941" y="1045"/>
                  </a:lnTo>
                  <a:lnTo>
                    <a:pt x="924" y="1030"/>
                  </a:lnTo>
                  <a:lnTo>
                    <a:pt x="888" y="1018"/>
                  </a:lnTo>
                  <a:lnTo>
                    <a:pt x="833" y="1021"/>
                  </a:lnTo>
                  <a:lnTo>
                    <a:pt x="792" y="1030"/>
                  </a:lnTo>
                  <a:lnTo>
                    <a:pt x="778" y="1030"/>
                  </a:lnTo>
                  <a:lnTo>
                    <a:pt x="754" y="1025"/>
                  </a:lnTo>
                  <a:lnTo>
                    <a:pt x="725" y="997"/>
                  </a:lnTo>
                  <a:lnTo>
                    <a:pt x="701" y="975"/>
                  </a:lnTo>
                  <a:lnTo>
                    <a:pt x="661" y="944"/>
                  </a:lnTo>
                  <a:lnTo>
                    <a:pt x="634" y="896"/>
                  </a:lnTo>
                  <a:lnTo>
                    <a:pt x="618" y="872"/>
                  </a:lnTo>
                  <a:lnTo>
                    <a:pt x="598" y="860"/>
                  </a:lnTo>
                  <a:lnTo>
                    <a:pt x="586" y="865"/>
                  </a:lnTo>
                  <a:lnTo>
                    <a:pt x="567" y="867"/>
                  </a:lnTo>
                  <a:lnTo>
                    <a:pt x="543" y="862"/>
                  </a:lnTo>
                  <a:lnTo>
                    <a:pt x="531" y="867"/>
                  </a:lnTo>
                  <a:lnTo>
                    <a:pt x="529" y="889"/>
                  </a:lnTo>
                  <a:lnTo>
                    <a:pt x="524" y="913"/>
                  </a:lnTo>
                  <a:lnTo>
                    <a:pt x="529" y="920"/>
                  </a:lnTo>
                  <a:lnTo>
                    <a:pt x="550" y="949"/>
                  </a:lnTo>
                  <a:lnTo>
                    <a:pt x="550" y="963"/>
                  </a:lnTo>
                  <a:lnTo>
                    <a:pt x="546" y="992"/>
                  </a:lnTo>
                  <a:lnTo>
                    <a:pt x="515" y="1009"/>
                  </a:lnTo>
                  <a:lnTo>
                    <a:pt x="488" y="1016"/>
                  </a:lnTo>
                  <a:lnTo>
                    <a:pt x="469" y="1045"/>
                  </a:lnTo>
                  <a:lnTo>
                    <a:pt x="452" y="1052"/>
                  </a:lnTo>
                  <a:lnTo>
                    <a:pt x="407" y="1083"/>
                  </a:lnTo>
                  <a:lnTo>
                    <a:pt x="385" y="1081"/>
                  </a:lnTo>
                  <a:lnTo>
                    <a:pt x="371" y="1069"/>
                  </a:lnTo>
                  <a:lnTo>
                    <a:pt x="359" y="1052"/>
                  </a:lnTo>
                  <a:lnTo>
                    <a:pt x="347" y="1049"/>
                  </a:lnTo>
                  <a:lnTo>
                    <a:pt x="335" y="1052"/>
                  </a:lnTo>
                  <a:lnTo>
                    <a:pt x="325" y="1052"/>
                  </a:lnTo>
                  <a:lnTo>
                    <a:pt x="304" y="1040"/>
                  </a:lnTo>
                  <a:lnTo>
                    <a:pt x="282" y="1035"/>
                  </a:lnTo>
                  <a:lnTo>
                    <a:pt x="251" y="994"/>
                  </a:lnTo>
                  <a:lnTo>
                    <a:pt x="263" y="970"/>
                  </a:lnTo>
                  <a:lnTo>
                    <a:pt x="261" y="961"/>
                  </a:lnTo>
                  <a:lnTo>
                    <a:pt x="239" y="934"/>
                  </a:lnTo>
                  <a:lnTo>
                    <a:pt x="263" y="920"/>
                  </a:lnTo>
                  <a:lnTo>
                    <a:pt x="277" y="867"/>
                  </a:lnTo>
                  <a:lnTo>
                    <a:pt x="275" y="838"/>
                  </a:lnTo>
                  <a:lnTo>
                    <a:pt x="261" y="805"/>
                  </a:lnTo>
                  <a:lnTo>
                    <a:pt x="258" y="781"/>
                  </a:lnTo>
                  <a:lnTo>
                    <a:pt x="270" y="721"/>
                  </a:lnTo>
                  <a:lnTo>
                    <a:pt x="234" y="694"/>
                  </a:lnTo>
                  <a:lnTo>
                    <a:pt x="198" y="668"/>
                  </a:lnTo>
                  <a:lnTo>
                    <a:pt x="167" y="663"/>
                  </a:lnTo>
                  <a:lnTo>
                    <a:pt x="95" y="670"/>
                  </a:lnTo>
                  <a:lnTo>
                    <a:pt x="62" y="673"/>
                  </a:lnTo>
                  <a:lnTo>
                    <a:pt x="28" y="665"/>
                  </a:lnTo>
                  <a:lnTo>
                    <a:pt x="0" y="627"/>
                  </a:lnTo>
                  <a:lnTo>
                    <a:pt x="19" y="610"/>
                  </a:lnTo>
                  <a:lnTo>
                    <a:pt x="47" y="598"/>
                  </a:lnTo>
                  <a:lnTo>
                    <a:pt x="52" y="577"/>
                  </a:lnTo>
                  <a:lnTo>
                    <a:pt x="71" y="543"/>
                  </a:lnTo>
                  <a:lnTo>
                    <a:pt x="98" y="512"/>
                  </a:lnTo>
                  <a:lnTo>
                    <a:pt x="134" y="468"/>
                  </a:lnTo>
                  <a:lnTo>
                    <a:pt x="153" y="440"/>
                  </a:lnTo>
                  <a:lnTo>
                    <a:pt x="153" y="411"/>
                  </a:lnTo>
                  <a:lnTo>
                    <a:pt x="148" y="387"/>
                  </a:lnTo>
                  <a:lnTo>
                    <a:pt x="138" y="365"/>
                  </a:lnTo>
                  <a:lnTo>
                    <a:pt x="131" y="344"/>
                  </a:lnTo>
                  <a:lnTo>
                    <a:pt x="110" y="320"/>
                  </a:lnTo>
                  <a:lnTo>
                    <a:pt x="86" y="296"/>
                  </a:lnTo>
                  <a:lnTo>
                    <a:pt x="95" y="284"/>
                  </a:lnTo>
                  <a:lnTo>
                    <a:pt x="117" y="274"/>
                  </a:lnTo>
                  <a:lnTo>
                    <a:pt x="127" y="252"/>
                  </a:lnTo>
                  <a:lnTo>
                    <a:pt x="138" y="233"/>
                  </a:lnTo>
                  <a:lnTo>
                    <a:pt x="158" y="214"/>
                  </a:lnTo>
                  <a:lnTo>
                    <a:pt x="170" y="207"/>
                  </a:lnTo>
                  <a:lnTo>
                    <a:pt x="194" y="197"/>
                  </a:lnTo>
                  <a:lnTo>
                    <a:pt x="215" y="192"/>
                  </a:lnTo>
                  <a:lnTo>
                    <a:pt x="265" y="224"/>
                  </a:lnTo>
                  <a:lnTo>
                    <a:pt x="285" y="224"/>
                  </a:lnTo>
                  <a:lnTo>
                    <a:pt x="332" y="192"/>
                  </a:lnTo>
                  <a:lnTo>
                    <a:pt x="366" y="180"/>
                  </a:lnTo>
                  <a:lnTo>
                    <a:pt x="392" y="178"/>
                  </a:lnTo>
                  <a:lnTo>
                    <a:pt x="474" y="188"/>
                  </a:lnTo>
                  <a:lnTo>
                    <a:pt x="541" y="178"/>
                  </a:lnTo>
                  <a:lnTo>
                    <a:pt x="591" y="173"/>
                  </a:lnTo>
                  <a:lnTo>
                    <a:pt x="610" y="178"/>
                  </a:lnTo>
                  <a:lnTo>
                    <a:pt x="606" y="130"/>
                  </a:lnTo>
                  <a:lnTo>
                    <a:pt x="615" y="118"/>
                  </a:lnTo>
                  <a:lnTo>
                    <a:pt x="641" y="92"/>
                  </a:lnTo>
                  <a:lnTo>
                    <a:pt x="675" y="77"/>
                  </a:lnTo>
                  <a:lnTo>
                    <a:pt x="699" y="87"/>
                  </a:lnTo>
                  <a:lnTo>
                    <a:pt x="711" y="111"/>
                  </a:lnTo>
                  <a:lnTo>
                    <a:pt x="720" y="118"/>
                  </a:lnTo>
                  <a:lnTo>
                    <a:pt x="742" y="118"/>
                  </a:lnTo>
                  <a:lnTo>
                    <a:pt x="761" y="111"/>
                  </a:lnTo>
                  <a:lnTo>
                    <a:pt x="778" y="101"/>
                  </a:lnTo>
                  <a:lnTo>
                    <a:pt x="788" y="80"/>
                  </a:lnTo>
                  <a:lnTo>
                    <a:pt x="802" y="32"/>
                  </a:lnTo>
                  <a:lnTo>
                    <a:pt x="816" y="8"/>
                  </a:lnTo>
                  <a:lnTo>
                    <a:pt x="835" y="0"/>
                  </a:lnTo>
                  <a:lnTo>
                    <a:pt x="859" y="5"/>
                  </a:lnTo>
                  <a:lnTo>
                    <a:pt x="855" y="34"/>
                  </a:lnTo>
                  <a:lnTo>
                    <a:pt x="886" y="32"/>
                  </a:lnTo>
                  <a:lnTo>
                    <a:pt x="888" y="48"/>
                  </a:lnTo>
                  <a:lnTo>
                    <a:pt x="867" y="53"/>
                  </a:lnTo>
                  <a:lnTo>
                    <a:pt x="855" y="58"/>
                  </a:lnTo>
                  <a:lnTo>
                    <a:pt x="850" y="75"/>
                  </a:lnTo>
                  <a:lnTo>
                    <a:pt x="850" y="82"/>
                  </a:lnTo>
                  <a:lnTo>
                    <a:pt x="864" y="104"/>
                  </a:lnTo>
                  <a:lnTo>
                    <a:pt x="852" y="144"/>
                  </a:lnTo>
                  <a:lnTo>
                    <a:pt x="835" y="171"/>
                  </a:lnTo>
                  <a:lnTo>
                    <a:pt x="869" y="180"/>
                  </a:lnTo>
                  <a:lnTo>
                    <a:pt x="912" y="176"/>
                  </a:lnTo>
                  <a:lnTo>
                    <a:pt x="924" y="166"/>
                  </a:lnTo>
                  <a:lnTo>
                    <a:pt x="941" y="164"/>
                  </a:lnTo>
                  <a:lnTo>
                    <a:pt x="967" y="154"/>
                  </a:lnTo>
                  <a:lnTo>
                    <a:pt x="977" y="166"/>
                  </a:lnTo>
                  <a:lnTo>
                    <a:pt x="989" y="204"/>
                  </a:lnTo>
                  <a:lnTo>
                    <a:pt x="991" y="255"/>
                  </a:lnTo>
                  <a:lnTo>
                    <a:pt x="972" y="262"/>
                  </a:lnTo>
                  <a:lnTo>
                    <a:pt x="965" y="267"/>
                  </a:lnTo>
                  <a:lnTo>
                    <a:pt x="943" y="296"/>
                  </a:lnTo>
                  <a:lnTo>
                    <a:pt x="931" y="300"/>
                  </a:lnTo>
                  <a:lnTo>
                    <a:pt x="924" y="312"/>
                  </a:lnTo>
                  <a:lnTo>
                    <a:pt x="967" y="341"/>
                  </a:lnTo>
                  <a:lnTo>
                    <a:pt x="967" y="346"/>
                  </a:lnTo>
                  <a:lnTo>
                    <a:pt x="986" y="399"/>
                  </a:lnTo>
                  <a:lnTo>
                    <a:pt x="991" y="411"/>
                  </a:lnTo>
                  <a:lnTo>
                    <a:pt x="974" y="428"/>
                  </a:lnTo>
                  <a:lnTo>
                    <a:pt x="989" y="444"/>
                  </a:lnTo>
                  <a:lnTo>
                    <a:pt x="991" y="488"/>
                  </a:lnTo>
                  <a:lnTo>
                    <a:pt x="1003" y="502"/>
                  </a:lnTo>
                  <a:lnTo>
                    <a:pt x="1027" y="492"/>
                  </a:lnTo>
                  <a:lnTo>
                    <a:pt x="1068" y="488"/>
                  </a:lnTo>
                  <a:lnTo>
                    <a:pt x="1085" y="464"/>
                  </a:lnTo>
                  <a:lnTo>
                    <a:pt x="1120" y="473"/>
                  </a:lnTo>
                  <a:lnTo>
                    <a:pt x="1140" y="452"/>
                  </a:lnTo>
                  <a:lnTo>
                    <a:pt x="1161" y="442"/>
                  </a:lnTo>
                  <a:lnTo>
                    <a:pt x="1176" y="432"/>
                  </a:lnTo>
                  <a:lnTo>
                    <a:pt x="1197" y="437"/>
                  </a:lnTo>
                  <a:lnTo>
                    <a:pt x="1221" y="447"/>
                  </a:lnTo>
                  <a:lnTo>
                    <a:pt x="1247" y="440"/>
                  </a:lnTo>
                  <a:lnTo>
                    <a:pt x="1245" y="504"/>
                  </a:lnTo>
                  <a:lnTo>
                    <a:pt x="1247" y="536"/>
                  </a:lnTo>
                  <a:lnTo>
                    <a:pt x="1235" y="548"/>
                  </a:lnTo>
                  <a:lnTo>
                    <a:pt x="1233" y="562"/>
                  </a:lnTo>
                  <a:lnTo>
                    <a:pt x="1235" y="577"/>
                  </a:lnTo>
                  <a:lnTo>
                    <a:pt x="1245" y="603"/>
                  </a:lnTo>
                  <a:lnTo>
                    <a:pt x="1279" y="670"/>
                  </a:lnTo>
                  <a:lnTo>
                    <a:pt x="1281" y="689"/>
                  </a:lnTo>
                  <a:lnTo>
                    <a:pt x="1269" y="718"/>
                  </a:lnTo>
                  <a:lnTo>
                    <a:pt x="1226" y="752"/>
                  </a:lnTo>
                  <a:lnTo>
                    <a:pt x="1216" y="764"/>
                  </a:lnTo>
                  <a:lnTo>
                    <a:pt x="1209" y="788"/>
                  </a:lnTo>
                  <a:lnTo>
                    <a:pt x="1207" y="802"/>
                  </a:lnTo>
                  <a:lnTo>
                    <a:pt x="1209" y="831"/>
                  </a:lnTo>
                  <a:lnTo>
                    <a:pt x="1207" y="865"/>
                  </a:lnTo>
                  <a:lnTo>
                    <a:pt x="1202" y="891"/>
                  </a:lnTo>
                  <a:lnTo>
                    <a:pt x="1197" y="901"/>
                  </a:lnTo>
                  <a:lnTo>
                    <a:pt x="1188" y="910"/>
                  </a:lnTo>
                  <a:lnTo>
                    <a:pt x="1164" y="913"/>
                  </a:lnTo>
                  <a:lnTo>
                    <a:pt x="1128" y="908"/>
                  </a:lnTo>
                  <a:lnTo>
                    <a:pt x="1097" y="898"/>
                  </a:lnTo>
                  <a:lnTo>
                    <a:pt x="1085" y="898"/>
                  </a:lnTo>
                  <a:lnTo>
                    <a:pt x="1075" y="905"/>
                  </a:lnTo>
                  <a:lnTo>
                    <a:pt x="1051" y="944"/>
                  </a:lnTo>
                  <a:lnTo>
                    <a:pt x="1032" y="961"/>
                  </a:lnTo>
                  <a:lnTo>
                    <a:pt x="1013" y="970"/>
                  </a:lnTo>
                  <a:lnTo>
                    <a:pt x="994" y="970"/>
                  </a:lnTo>
                  <a:lnTo>
                    <a:pt x="958" y="970"/>
                  </a:lnTo>
                  <a:close/>
                </a:path>
              </a:pathLst>
            </a:custGeom>
            <a:solidFill>
              <a:srgbClr val="FBD4B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22732" y="24333"/>
              <a:ext cx="7518" cy="7848"/>
            </a:xfrm>
            <a:custGeom>
              <a:avLst/>
              <a:gdLst>
                <a:gd name="T0" fmla="*/ 470535 w 1184"/>
                <a:gd name="T1" fmla="*/ 450850 h 1236"/>
                <a:gd name="T2" fmla="*/ 518795 w 1184"/>
                <a:gd name="T3" fmla="*/ 492125 h 1236"/>
                <a:gd name="T4" fmla="*/ 564515 w 1184"/>
                <a:gd name="T5" fmla="*/ 471170 h 1236"/>
                <a:gd name="T6" fmla="*/ 617855 w 1184"/>
                <a:gd name="T7" fmla="*/ 426720 h 1236"/>
                <a:gd name="T8" fmla="*/ 602615 w 1184"/>
                <a:gd name="T9" fmla="*/ 374650 h 1236"/>
                <a:gd name="T10" fmla="*/ 626745 w 1184"/>
                <a:gd name="T11" fmla="*/ 294005 h 1236"/>
                <a:gd name="T12" fmla="*/ 672465 w 1184"/>
                <a:gd name="T13" fmla="*/ 283210 h 1236"/>
                <a:gd name="T14" fmla="*/ 711835 w 1184"/>
                <a:gd name="T15" fmla="*/ 273050 h 1236"/>
                <a:gd name="T16" fmla="*/ 728980 w 1184"/>
                <a:gd name="T17" fmla="*/ 228600 h 1236"/>
                <a:gd name="T18" fmla="*/ 733425 w 1184"/>
                <a:gd name="T19" fmla="*/ 161290 h 1236"/>
                <a:gd name="T20" fmla="*/ 688975 w 1184"/>
                <a:gd name="T21" fmla="*/ 126365 h 1236"/>
                <a:gd name="T22" fmla="*/ 633095 w 1184"/>
                <a:gd name="T23" fmla="*/ 104775 h 1236"/>
                <a:gd name="T24" fmla="*/ 599440 w 1184"/>
                <a:gd name="T25" fmla="*/ 80645 h 1236"/>
                <a:gd name="T26" fmla="*/ 541655 w 1184"/>
                <a:gd name="T27" fmla="*/ 51435 h 1236"/>
                <a:gd name="T28" fmla="*/ 555625 w 1184"/>
                <a:gd name="T29" fmla="*/ 31750 h 1236"/>
                <a:gd name="T30" fmla="*/ 528320 w 1184"/>
                <a:gd name="T31" fmla="*/ 15240 h 1236"/>
                <a:gd name="T32" fmla="*/ 490220 w 1184"/>
                <a:gd name="T33" fmla="*/ 12065 h 1236"/>
                <a:gd name="T34" fmla="*/ 465455 w 1184"/>
                <a:gd name="T35" fmla="*/ 39370 h 1236"/>
                <a:gd name="T36" fmla="*/ 424815 w 1184"/>
                <a:gd name="T37" fmla="*/ 38100 h 1236"/>
                <a:gd name="T38" fmla="*/ 382270 w 1184"/>
                <a:gd name="T39" fmla="*/ 50165 h 1236"/>
                <a:gd name="T40" fmla="*/ 371475 w 1184"/>
                <a:gd name="T41" fmla="*/ 12065 h 1236"/>
                <a:gd name="T42" fmla="*/ 325755 w 1184"/>
                <a:gd name="T43" fmla="*/ 4445 h 1236"/>
                <a:gd name="T44" fmla="*/ 276860 w 1184"/>
                <a:gd name="T45" fmla="*/ 28575 h 1236"/>
                <a:gd name="T46" fmla="*/ 211455 w 1184"/>
                <a:gd name="T47" fmla="*/ 64135 h 1236"/>
                <a:gd name="T48" fmla="*/ 135890 w 1184"/>
                <a:gd name="T49" fmla="*/ 16510 h 1236"/>
                <a:gd name="T50" fmla="*/ 133985 w 1184"/>
                <a:gd name="T51" fmla="*/ 50165 h 1236"/>
                <a:gd name="T52" fmla="*/ 105410 w 1184"/>
                <a:gd name="T53" fmla="*/ 97155 h 1236"/>
                <a:gd name="T54" fmla="*/ 62865 w 1184"/>
                <a:gd name="T55" fmla="*/ 158115 h 1236"/>
                <a:gd name="T56" fmla="*/ 33655 w 1184"/>
                <a:gd name="T57" fmla="*/ 217805 h 1236"/>
                <a:gd name="T58" fmla="*/ 24765 w 1184"/>
                <a:gd name="T59" fmla="*/ 275590 h 1236"/>
                <a:gd name="T60" fmla="*/ 32385 w 1184"/>
                <a:gd name="T61" fmla="*/ 295910 h 1236"/>
                <a:gd name="T62" fmla="*/ 9525 w 1184"/>
                <a:gd name="T63" fmla="*/ 323215 h 1236"/>
                <a:gd name="T64" fmla="*/ 0 w 1184"/>
                <a:gd name="T65" fmla="*/ 384175 h 1236"/>
                <a:gd name="T66" fmla="*/ 67310 w 1184"/>
                <a:gd name="T67" fmla="*/ 379730 h 1236"/>
                <a:gd name="T68" fmla="*/ 99060 w 1184"/>
                <a:gd name="T69" fmla="*/ 437515 h 1236"/>
                <a:gd name="T70" fmla="*/ 60960 w 1184"/>
                <a:gd name="T71" fmla="*/ 466090 h 1236"/>
                <a:gd name="T72" fmla="*/ 95885 w 1184"/>
                <a:gd name="T73" fmla="*/ 528955 h 1236"/>
                <a:gd name="T74" fmla="*/ 99060 w 1184"/>
                <a:gd name="T75" fmla="*/ 585470 h 1236"/>
                <a:gd name="T76" fmla="*/ 158750 w 1184"/>
                <a:gd name="T77" fmla="*/ 570230 h 1236"/>
                <a:gd name="T78" fmla="*/ 216535 w 1184"/>
                <a:gd name="T79" fmla="*/ 549910 h 1236"/>
                <a:gd name="T80" fmla="*/ 260350 w 1184"/>
                <a:gd name="T81" fmla="*/ 595630 h 1236"/>
                <a:gd name="T82" fmla="*/ 254000 w 1184"/>
                <a:gd name="T83" fmla="*/ 641985 h 1236"/>
                <a:gd name="T84" fmla="*/ 275590 w 1184"/>
                <a:gd name="T85" fmla="*/ 731520 h 1236"/>
                <a:gd name="T86" fmla="*/ 319405 w 1184"/>
                <a:gd name="T87" fmla="*/ 779145 h 1236"/>
                <a:gd name="T88" fmla="*/ 340995 w 1184"/>
                <a:gd name="T89" fmla="*/ 779145 h 1236"/>
                <a:gd name="T90" fmla="*/ 344170 w 1184"/>
                <a:gd name="T91" fmla="*/ 746760 h 1236"/>
                <a:gd name="T92" fmla="*/ 351790 w 1184"/>
                <a:gd name="T93" fmla="*/ 731520 h 1236"/>
                <a:gd name="T94" fmla="*/ 344170 w 1184"/>
                <a:gd name="T95" fmla="*/ 695325 h 1236"/>
                <a:gd name="T96" fmla="*/ 382270 w 1184"/>
                <a:gd name="T97" fmla="*/ 678180 h 1236"/>
                <a:gd name="T98" fmla="*/ 434975 w 1184"/>
                <a:gd name="T99" fmla="*/ 644525 h 1236"/>
                <a:gd name="T100" fmla="*/ 424815 w 1184"/>
                <a:gd name="T101" fmla="*/ 577850 h 1236"/>
                <a:gd name="T102" fmla="*/ 442595 w 1184"/>
                <a:gd name="T103" fmla="*/ 486410 h 12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4" h="1236">
                  <a:moveTo>
                    <a:pt x="697" y="766"/>
                  </a:moveTo>
                  <a:lnTo>
                    <a:pt x="714" y="742"/>
                  </a:lnTo>
                  <a:lnTo>
                    <a:pt x="729" y="710"/>
                  </a:lnTo>
                  <a:lnTo>
                    <a:pt x="741" y="710"/>
                  </a:lnTo>
                  <a:lnTo>
                    <a:pt x="769" y="739"/>
                  </a:lnTo>
                  <a:lnTo>
                    <a:pt x="784" y="754"/>
                  </a:lnTo>
                  <a:lnTo>
                    <a:pt x="808" y="761"/>
                  </a:lnTo>
                  <a:lnTo>
                    <a:pt x="817" y="775"/>
                  </a:lnTo>
                  <a:lnTo>
                    <a:pt x="829" y="770"/>
                  </a:lnTo>
                  <a:lnTo>
                    <a:pt x="846" y="770"/>
                  </a:lnTo>
                  <a:lnTo>
                    <a:pt x="865" y="754"/>
                  </a:lnTo>
                  <a:lnTo>
                    <a:pt x="889" y="742"/>
                  </a:lnTo>
                  <a:lnTo>
                    <a:pt x="884" y="720"/>
                  </a:lnTo>
                  <a:lnTo>
                    <a:pt x="891" y="706"/>
                  </a:lnTo>
                  <a:lnTo>
                    <a:pt x="951" y="696"/>
                  </a:lnTo>
                  <a:lnTo>
                    <a:pt x="973" y="672"/>
                  </a:lnTo>
                  <a:lnTo>
                    <a:pt x="951" y="650"/>
                  </a:lnTo>
                  <a:lnTo>
                    <a:pt x="966" y="631"/>
                  </a:lnTo>
                  <a:lnTo>
                    <a:pt x="951" y="602"/>
                  </a:lnTo>
                  <a:lnTo>
                    <a:pt x="949" y="590"/>
                  </a:lnTo>
                  <a:lnTo>
                    <a:pt x="973" y="574"/>
                  </a:lnTo>
                  <a:lnTo>
                    <a:pt x="975" y="516"/>
                  </a:lnTo>
                  <a:lnTo>
                    <a:pt x="980" y="470"/>
                  </a:lnTo>
                  <a:lnTo>
                    <a:pt x="987" y="463"/>
                  </a:lnTo>
                  <a:lnTo>
                    <a:pt x="1011" y="463"/>
                  </a:lnTo>
                  <a:lnTo>
                    <a:pt x="1033" y="463"/>
                  </a:lnTo>
                  <a:lnTo>
                    <a:pt x="1040" y="446"/>
                  </a:lnTo>
                  <a:lnTo>
                    <a:pt x="1059" y="446"/>
                  </a:lnTo>
                  <a:lnTo>
                    <a:pt x="1064" y="425"/>
                  </a:lnTo>
                  <a:lnTo>
                    <a:pt x="1093" y="427"/>
                  </a:lnTo>
                  <a:lnTo>
                    <a:pt x="1107" y="434"/>
                  </a:lnTo>
                  <a:lnTo>
                    <a:pt x="1121" y="430"/>
                  </a:lnTo>
                  <a:lnTo>
                    <a:pt x="1117" y="401"/>
                  </a:lnTo>
                  <a:lnTo>
                    <a:pt x="1133" y="396"/>
                  </a:lnTo>
                  <a:lnTo>
                    <a:pt x="1136" y="362"/>
                  </a:lnTo>
                  <a:lnTo>
                    <a:pt x="1148" y="360"/>
                  </a:lnTo>
                  <a:lnTo>
                    <a:pt x="1167" y="362"/>
                  </a:lnTo>
                  <a:lnTo>
                    <a:pt x="1184" y="333"/>
                  </a:lnTo>
                  <a:lnTo>
                    <a:pt x="1164" y="285"/>
                  </a:lnTo>
                  <a:lnTo>
                    <a:pt x="1155" y="254"/>
                  </a:lnTo>
                  <a:lnTo>
                    <a:pt x="1160" y="245"/>
                  </a:lnTo>
                  <a:lnTo>
                    <a:pt x="1155" y="223"/>
                  </a:lnTo>
                  <a:lnTo>
                    <a:pt x="1105" y="197"/>
                  </a:lnTo>
                  <a:lnTo>
                    <a:pt x="1085" y="199"/>
                  </a:lnTo>
                  <a:lnTo>
                    <a:pt x="1076" y="194"/>
                  </a:lnTo>
                  <a:lnTo>
                    <a:pt x="1049" y="170"/>
                  </a:lnTo>
                  <a:lnTo>
                    <a:pt x="1035" y="165"/>
                  </a:lnTo>
                  <a:lnTo>
                    <a:pt x="997" y="165"/>
                  </a:lnTo>
                  <a:lnTo>
                    <a:pt x="990" y="132"/>
                  </a:lnTo>
                  <a:lnTo>
                    <a:pt x="987" y="117"/>
                  </a:lnTo>
                  <a:lnTo>
                    <a:pt x="978" y="115"/>
                  </a:lnTo>
                  <a:lnTo>
                    <a:pt x="944" y="127"/>
                  </a:lnTo>
                  <a:lnTo>
                    <a:pt x="920" y="129"/>
                  </a:lnTo>
                  <a:lnTo>
                    <a:pt x="901" y="117"/>
                  </a:lnTo>
                  <a:lnTo>
                    <a:pt x="875" y="96"/>
                  </a:lnTo>
                  <a:lnTo>
                    <a:pt x="853" y="81"/>
                  </a:lnTo>
                  <a:lnTo>
                    <a:pt x="853" y="69"/>
                  </a:lnTo>
                  <a:lnTo>
                    <a:pt x="855" y="62"/>
                  </a:lnTo>
                  <a:lnTo>
                    <a:pt x="867" y="57"/>
                  </a:lnTo>
                  <a:lnTo>
                    <a:pt x="875" y="50"/>
                  </a:lnTo>
                  <a:lnTo>
                    <a:pt x="875" y="45"/>
                  </a:lnTo>
                  <a:lnTo>
                    <a:pt x="860" y="21"/>
                  </a:lnTo>
                  <a:lnTo>
                    <a:pt x="841" y="21"/>
                  </a:lnTo>
                  <a:lnTo>
                    <a:pt x="832" y="24"/>
                  </a:lnTo>
                  <a:lnTo>
                    <a:pt x="827" y="38"/>
                  </a:lnTo>
                  <a:lnTo>
                    <a:pt x="815" y="43"/>
                  </a:lnTo>
                  <a:lnTo>
                    <a:pt x="803" y="38"/>
                  </a:lnTo>
                  <a:lnTo>
                    <a:pt x="772" y="19"/>
                  </a:lnTo>
                  <a:lnTo>
                    <a:pt x="762" y="21"/>
                  </a:lnTo>
                  <a:lnTo>
                    <a:pt x="755" y="33"/>
                  </a:lnTo>
                  <a:lnTo>
                    <a:pt x="745" y="50"/>
                  </a:lnTo>
                  <a:lnTo>
                    <a:pt x="733" y="62"/>
                  </a:lnTo>
                  <a:lnTo>
                    <a:pt x="724" y="62"/>
                  </a:lnTo>
                  <a:lnTo>
                    <a:pt x="702" y="45"/>
                  </a:lnTo>
                  <a:lnTo>
                    <a:pt x="695" y="45"/>
                  </a:lnTo>
                  <a:lnTo>
                    <a:pt x="669" y="60"/>
                  </a:lnTo>
                  <a:lnTo>
                    <a:pt x="647" y="60"/>
                  </a:lnTo>
                  <a:lnTo>
                    <a:pt x="628" y="72"/>
                  </a:lnTo>
                  <a:lnTo>
                    <a:pt x="611" y="79"/>
                  </a:lnTo>
                  <a:lnTo>
                    <a:pt x="602" y="79"/>
                  </a:lnTo>
                  <a:lnTo>
                    <a:pt x="594" y="74"/>
                  </a:lnTo>
                  <a:lnTo>
                    <a:pt x="587" y="67"/>
                  </a:lnTo>
                  <a:lnTo>
                    <a:pt x="585" y="55"/>
                  </a:lnTo>
                  <a:lnTo>
                    <a:pt x="585" y="19"/>
                  </a:lnTo>
                  <a:lnTo>
                    <a:pt x="585" y="9"/>
                  </a:lnTo>
                  <a:lnTo>
                    <a:pt x="578" y="0"/>
                  </a:lnTo>
                  <a:lnTo>
                    <a:pt x="559" y="0"/>
                  </a:lnTo>
                  <a:lnTo>
                    <a:pt x="513" y="7"/>
                  </a:lnTo>
                  <a:lnTo>
                    <a:pt x="489" y="24"/>
                  </a:lnTo>
                  <a:lnTo>
                    <a:pt x="467" y="38"/>
                  </a:lnTo>
                  <a:lnTo>
                    <a:pt x="448" y="38"/>
                  </a:lnTo>
                  <a:lnTo>
                    <a:pt x="436" y="45"/>
                  </a:lnTo>
                  <a:lnTo>
                    <a:pt x="417" y="62"/>
                  </a:lnTo>
                  <a:lnTo>
                    <a:pt x="398" y="96"/>
                  </a:lnTo>
                  <a:lnTo>
                    <a:pt x="381" y="113"/>
                  </a:lnTo>
                  <a:lnTo>
                    <a:pt x="333" y="101"/>
                  </a:lnTo>
                  <a:lnTo>
                    <a:pt x="312" y="86"/>
                  </a:lnTo>
                  <a:lnTo>
                    <a:pt x="281" y="53"/>
                  </a:lnTo>
                  <a:lnTo>
                    <a:pt x="262" y="41"/>
                  </a:lnTo>
                  <a:lnTo>
                    <a:pt x="214" y="26"/>
                  </a:lnTo>
                  <a:lnTo>
                    <a:pt x="197" y="48"/>
                  </a:lnTo>
                  <a:lnTo>
                    <a:pt x="197" y="57"/>
                  </a:lnTo>
                  <a:lnTo>
                    <a:pt x="202" y="65"/>
                  </a:lnTo>
                  <a:lnTo>
                    <a:pt x="211" y="79"/>
                  </a:lnTo>
                  <a:lnTo>
                    <a:pt x="211" y="96"/>
                  </a:lnTo>
                  <a:lnTo>
                    <a:pt x="194" y="110"/>
                  </a:lnTo>
                  <a:lnTo>
                    <a:pt x="180" y="132"/>
                  </a:lnTo>
                  <a:lnTo>
                    <a:pt x="166" y="153"/>
                  </a:lnTo>
                  <a:lnTo>
                    <a:pt x="137" y="204"/>
                  </a:lnTo>
                  <a:lnTo>
                    <a:pt x="123" y="216"/>
                  </a:lnTo>
                  <a:lnTo>
                    <a:pt x="130" y="225"/>
                  </a:lnTo>
                  <a:lnTo>
                    <a:pt x="99" y="249"/>
                  </a:lnTo>
                  <a:lnTo>
                    <a:pt x="77" y="259"/>
                  </a:lnTo>
                  <a:lnTo>
                    <a:pt x="72" y="285"/>
                  </a:lnTo>
                  <a:lnTo>
                    <a:pt x="53" y="293"/>
                  </a:lnTo>
                  <a:lnTo>
                    <a:pt x="53" y="343"/>
                  </a:lnTo>
                  <a:lnTo>
                    <a:pt x="63" y="369"/>
                  </a:lnTo>
                  <a:lnTo>
                    <a:pt x="60" y="379"/>
                  </a:lnTo>
                  <a:lnTo>
                    <a:pt x="34" y="394"/>
                  </a:lnTo>
                  <a:lnTo>
                    <a:pt x="39" y="434"/>
                  </a:lnTo>
                  <a:lnTo>
                    <a:pt x="32" y="439"/>
                  </a:lnTo>
                  <a:lnTo>
                    <a:pt x="24" y="439"/>
                  </a:lnTo>
                  <a:lnTo>
                    <a:pt x="20" y="468"/>
                  </a:lnTo>
                  <a:lnTo>
                    <a:pt x="51" y="466"/>
                  </a:lnTo>
                  <a:lnTo>
                    <a:pt x="53" y="482"/>
                  </a:lnTo>
                  <a:lnTo>
                    <a:pt x="32" y="487"/>
                  </a:lnTo>
                  <a:lnTo>
                    <a:pt x="20" y="492"/>
                  </a:lnTo>
                  <a:lnTo>
                    <a:pt x="15" y="509"/>
                  </a:lnTo>
                  <a:lnTo>
                    <a:pt x="15" y="516"/>
                  </a:lnTo>
                  <a:lnTo>
                    <a:pt x="29" y="538"/>
                  </a:lnTo>
                  <a:lnTo>
                    <a:pt x="17" y="578"/>
                  </a:lnTo>
                  <a:lnTo>
                    <a:pt x="0" y="605"/>
                  </a:lnTo>
                  <a:lnTo>
                    <a:pt x="34" y="614"/>
                  </a:lnTo>
                  <a:lnTo>
                    <a:pt x="77" y="610"/>
                  </a:lnTo>
                  <a:lnTo>
                    <a:pt x="89" y="600"/>
                  </a:lnTo>
                  <a:lnTo>
                    <a:pt x="106" y="598"/>
                  </a:lnTo>
                  <a:lnTo>
                    <a:pt x="132" y="588"/>
                  </a:lnTo>
                  <a:lnTo>
                    <a:pt x="142" y="600"/>
                  </a:lnTo>
                  <a:lnTo>
                    <a:pt x="154" y="638"/>
                  </a:lnTo>
                  <a:lnTo>
                    <a:pt x="156" y="689"/>
                  </a:lnTo>
                  <a:lnTo>
                    <a:pt x="137" y="696"/>
                  </a:lnTo>
                  <a:lnTo>
                    <a:pt x="130" y="701"/>
                  </a:lnTo>
                  <a:lnTo>
                    <a:pt x="108" y="730"/>
                  </a:lnTo>
                  <a:lnTo>
                    <a:pt x="96" y="734"/>
                  </a:lnTo>
                  <a:lnTo>
                    <a:pt x="89" y="746"/>
                  </a:lnTo>
                  <a:lnTo>
                    <a:pt x="132" y="775"/>
                  </a:lnTo>
                  <a:lnTo>
                    <a:pt x="132" y="780"/>
                  </a:lnTo>
                  <a:lnTo>
                    <a:pt x="151" y="833"/>
                  </a:lnTo>
                  <a:lnTo>
                    <a:pt x="156" y="845"/>
                  </a:lnTo>
                  <a:lnTo>
                    <a:pt x="139" y="862"/>
                  </a:lnTo>
                  <a:lnTo>
                    <a:pt x="154" y="878"/>
                  </a:lnTo>
                  <a:lnTo>
                    <a:pt x="156" y="922"/>
                  </a:lnTo>
                  <a:lnTo>
                    <a:pt x="168" y="936"/>
                  </a:lnTo>
                  <a:lnTo>
                    <a:pt x="192" y="926"/>
                  </a:lnTo>
                  <a:lnTo>
                    <a:pt x="233" y="922"/>
                  </a:lnTo>
                  <a:lnTo>
                    <a:pt x="250" y="898"/>
                  </a:lnTo>
                  <a:lnTo>
                    <a:pt x="285" y="907"/>
                  </a:lnTo>
                  <a:lnTo>
                    <a:pt x="305" y="886"/>
                  </a:lnTo>
                  <a:lnTo>
                    <a:pt x="326" y="876"/>
                  </a:lnTo>
                  <a:lnTo>
                    <a:pt x="341" y="866"/>
                  </a:lnTo>
                  <a:lnTo>
                    <a:pt x="362" y="871"/>
                  </a:lnTo>
                  <a:lnTo>
                    <a:pt x="386" y="881"/>
                  </a:lnTo>
                  <a:lnTo>
                    <a:pt x="412" y="874"/>
                  </a:lnTo>
                  <a:lnTo>
                    <a:pt x="410" y="938"/>
                  </a:lnTo>
                  <a:lnTo>
                    <a:pt x="412" y="970"/>
                  </a:lnTo>
                  <a:lnTo>
                    <a:pt x="400" y="982"/>
                  </a:lnTo>
                  <a:lnTo>
                    <a:pt x="398" y="996"/>
                  </a:lnTo>
                  <a:lnTo>
                    <a:pt x="400" y="1011"/>
                  </a:lnTo>
                  <a:lnTo>
                    <a:pt x="410" y="1037"/>
                  </a:lnTo>
                  <a:lnTo>
                    <a:pt x="444" y="1104"/>
                  </a:lnTo>
                  <a:lnTo>
                    <a:pt x="446" y="1123"/>
                  </a:lnTo>
                  <a:lnTo>
                    <a:pt x="434" y="1152"/>
                  </a:lnTo>
                  <a:lnTo>
                    <a:pt x="453" y="1186"/>
                  </a:lnTo>
                  <a:lnTo>
                    <a:pt x="475" y="1212"/>
                  </a:lnTo>
                  <a:lnTo>
                    <a:pt x="494" y="1229"/>
                  </a:lnTo>
                  <a:lnTo>
                    <a:pt x="503" y="1227"/>
                  </a:lnTo>
                  <a:lnTo>
                    <a:pt x="513" y="1227"/>
                  </a:lnTo>
                  <a:lnTo>
                    <a:pt x="525" y="1236"/>
                  </a:lnTo>
                  <a:lnTo>
                    <a:pt x="530" y="1236"/>
                  </a:lnTo>
                  <a:lnTo>
                    <a:pt x="537" y="1227"/>
                  </a:lnTo>
                  <a:lnTo>
                    <a:pt x="537" y="1212"/>
                  </a:lnTo>
                  <a:lnTo>
                    <a:pt x="535" y="1191"/>
                  </a:lnTo>
                  <a:lnTo>
                    <a:pt x="537" y="1181"/>
                  </a:lnTo>
                  <a:lnTo>
                    <a:pt x="542" y="1176"/>
                  </a:lnTo>
                  <a:lnTo>
                    <a:pt x="551" y="1174"/>
                  </a:lnTo>
                  <a:lnTo>
                    <a:pt x="556" y="1169"/>
                  </a:lnTo>
                  <a:lnTo>
                    <a:pt x="556" y="1162"/>
                  </a:lnTo>
                  <a:lnTo>
                    <a:pt x="554" y="1152"/>
                  </a:lnTo>
                  <a:lnTo>
                    <a:pt x="539" y="1138"/>
                  </a:lnTo>
                  <a:lnTo>
                    <a:pt x="532" y="1107"/>
                  </a:lnTo>
                  <a:lnTo>
                    <a:pt x="537" y="1097"/>
                  </a:lnTo>
                  <a:lnTo>
                    <a:pt x="542" y="1095"/>
                  </a:lnTo>
                  <a:lnTo>
                    <a:pt x="554" y="1092"/>
                  </a:lnTo>
                  <a:lnTo>
                    <a:pt x="563" y="1078"/>
                  </a:lnTo>
                  <a:lnTo>
                    <a:pt x="578" y="1068"/>
                  </a:lnTo>
                  <a:lnTo>
                    <a:pt x="602" y="1068"/>
                  </a:lnTo>
                  <a:lnTo>
                    <a:pt x="633" y="1075"/>
                  </a:lnTo>
                  <a:lnTo>
                    <a:pt x="650" y="1092"/>
                  </a:lnTo>
                  <a:lnTo>
                    <a:pt x="673" y="1059"/>
                  </a:lnTo>
                  <a:lnTo>
                    <a:pt x="685" y="1015"/>
                  </a:lnTo>
                  <a:lnTo>
                    <a:pt x="685" y="975"/>
                  </a:lnTo>
                  <a:lnTo>
                    <a:pt x="681" y="958"/>
                  </a:lnTo>
                  <a:lnTo>
                    <a:pt x="666" y="922"/>
                  </a:lnTo>
                  <a:lnTo>
                    <a:pt x="669" y="910"/>
                  </a:lnTo>
                  <a:lnTo>
                    <a:pt x="671" y="895"/>
                  </a:lnTo>
                  <a:lnTo>
                    <a:pt x="697" y="859"/>
                  </a:lnTo>
                  <a:lnTo>
                    <a:pt x="700" y="842"/>
                  </a:lnTo>
                  <a:lnTo>
                    <a:pt x="697" y="766"/>
                  </a:lnTo>
                  <a:close/>
                </a:path>
              </a:pathLst>
            </a:custGeom>
            <a:solidFill>
              <a:srgbClr val="B8CCE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7" name="Freeform 238"/>
            <p:cNvSpPr>
              <a:spLocks/>
            </p:cNvSpPr>
            <p:nvPr/>
          </p:nvSpPr>
          <p:spPr bwMode="auto">
            <a:xfrm>
              <a:off x="15829" y="22364"/>
              <a:ext cx="7728" cy="6846"/>
            </a:xfrm>
            <a:custGeom>
              <a:avLst/>
              <a:gdLst>
                <a:gd name="T0" fmla="*/ 418465 w 1217"/>
                <a:gd name="T1" fmla="*/ 88265 h 1078"/>
                <a:gd name="T2" fmla="*/ 427355 w 1217"/>
                <a:gd name="T3" fmla="*/ 83820 h 1078"/>
                <a:gd name="T4" fmla="*/ 442595 w 1217"/>
                <a:gd name="T5" fmla="*/ 114300 h 1078"/>
                <a:gd name="T6" fmla="*/ 473075 w 1217"/>
                <a:gd name="T7" fmla="*/ 85090 h 1078"/>
                <a:gd name="T8" fmla="*/ 483870 w 1217"/>
                <a:gd name="T9" fmla="*/ 118745 h 1078"/>
                <a:gd name="T10" fmla="*/ 491490 w 1217"/>
                <a:gd name="T11" fmla="*/ 91440 h 1078"/>
                <a:gd name="T12" fmla="*/ 514350 w 1217"/>
                <a:gd name="T13" fmla="*/ 116205 h 1078"/>
                <a:gd name="T14" fmla="*/ 526415 w 1217"/>
                <a:gd name="T15" fmla="*/ 133985 h 1078"/>
                <a:gd name="T16" fmla="*/ 518795 w 1217"/>
                <a:gd name="T17" fmla="*/ 151130 h 1078"/>
                <a:gd name="T18" fmla="*/ 579755 w 1217"/>
                <a:gd name="T19" fmla="*/ 189230 h 1078"/>
                <a:gd name="T20" fmla="*/ 615950 w 1217"/>
                <a:gd name="T21" fmla="*/ 181610 h 1078"/>
                <a:gd name="T22" fmla="*/ 631190 w 1217"/>
                <a:gd name="T23" fmla="*/ 222885 h 1078"/>
                <a:gd name="T24" fmla="*/ 645160 w 1217"/>
                <a:gd name="T25" fmla="*/ 260985 h 1078"/>
                <a:gd name="T26" fmla="*/ 670560 w 1217"/>
                <a:gd name="T27" fmla="*/ 265430 h 1078"/>
                <a:gd name="T28" fmla="*/ 693420 w 1217"/>
                <a:gd name="T29" fmla="*/ 283845 h 1078"/>
                <a:gd name="T30" fmla="*/ 713105 w 1217"/>
                <a:gd name="T31" fmla="*/ 318770 h 1078"/>
                <a:gd name="T32" fmla="*/ 768350 w 1217"/>
                <a:gd name="T33" fmla="*/ 334010 h 1078"/>
                <a:gd name="T34" fmla="*/ 735965 w 1217"/>
                <a:gd name="T35" fmla="*/ 377825 h 1078"/>
                <a:gd name="T36" fmla="*/ 728345 w 1217"/>
                <a:gd name="T37" fmla="*/ 437515 h 1078"/>
                <a:gd name="T38" fmla="*/ 705485 w 1217"/>
                <a:gd name="T39" fmla="*/ 475615 h 1078"/>
                <a:gd name="T40" fmla="*/ 660400 w 1217"/>
                <a:gd name="T41" fmla="*/ 523240 h 1078"/>
                <a:gd name="T42" fmla="*/ 617220 w 1217"/>
                <a:gd name="T43" fmla="*/ 547370 h 1078"/>
                <a:gd name="T44" fmla="*/ 567055 w 1217"/>
                <a:gd name="T45" fmla="*/ 530860 h 1078"/>
                <a:gd name="T46" fmla="*/ 535305 w 1217"/>
                <a:gd name="T47" fmla="*/ 582295 h 1078"/>
                <a:gd name="T48" fmla="*/ 392430 w 1217"/>
                <a:gd name="T49" fmla="*/ 586740 h 1078"/>
                <a:gd name="T50" fmla="*/ 296545 w 1217"/>
                <a:gd name="T51" fmla="*/ 594360 h 1078"/>
                <a:gd name="T52" fmla="*/ 247650 w 1217"/>
                <a:gd name="T53" fmla="*/ 620395 h 1078"/>
                <a:gd name="T54" fmla="*/ 214630 w 1217"/>
                <a:gd name="T55" fmla="*/ 660400 h 1078"/>
                <a:gd name="T56" fmla="*/ 168910 w 1217"/>
                <a:gd name="T57" fmla="*/ 676910 h 1078"/>
                <a:gd name="T58" fmla="*/ 102235 w 1217"/>
                <a:gd name="T59" fmla="*/ 675640 h 1078"/>
                <a:gd name="T60" fmla="*/ 30480 w 1217"/>
                <a:gd name="T61" fmla="*/ 599440 h 1078"/>
                <a:gd name="T62" fmla="*/ 8890 w 1217"/>
                <a:gd name="T63" fmla="*/ 533400 h 1078"/>
                <a:gd name="T64" fmla="*/ 29210 w 1217"/>
                <a:gd name="T65" fmla="*/ 441960 h 1078"/>
                <a:gd name="T66" fmla="*/ 12065 w 1217"/>
                <a:gd name="T67" fmla="*/ 381000 h 1078"/>
                <a:gd name="T68" fmla="*/ 30480 w 1217"/>
                <a:gd name="T69" fmla="*/ 205740 h 1078"/>
                <a:gd name="T70" fmla="*/ 80645 w 1217"/>
                <a:gd name="T71" fmla="*/ 240665 h 1078"/>
                <a:gd name="T72" fmla="*/ 139700 w 1217"/>
                <a:gd name="T73" fmla="*/ 198120 h 1078"/>
                <a:gd name="T74" fmla="*/ 162560 w 1217"/>
                <a:gd name="T75" fmla="*/ 217805 h 1078"/>
                <a:gd name="T76" fmla="*/ 187325 w 1217"/>
                <a:gd name="T77" fmla="*/ 210185 h 1078"/>
                <a:gd name="T78" fmla="*/ 194945 w 1217"/>
                <a:gd name="T79" fmla="*/ 248285 h 1078"/>
                <a:gd name="T80" fmla="*/ 235585 w 1217"/>
                <a:gd name="T81" fmla="*/ 234950 h 1078"/>
                <a:gd name="T82" fmla="*/ 261620 w 1217"/>
                <a:gd name="T83" fmla="*/ 219710 h 1078"/>
                <a:gd name="T84" fmla="*/ 258445 w 1217"/>
                <a:gd name="T85" fmla="*/ 194945 h 1078"/>
                <a:gd name="T86" fmla="*/ 247650 w 1217"/>
                <a:gd name="T87" fmla="*/ 170815 h 1078"/>
                <a:gd name="T88" fmla="*/ 247650 w 1217"/>
                <a:gd name="T89" fmla="*/ 71755 h 1078"/>
                <a:gd name="T90" fmla="*/ 267970 w 1217"/>
                <a:gd name="T91" fmla="*/ 10795 h 1078"/>
                <a:gd name="T92" fmla="*/ 293370 w 1217"/>
                <a:gd name="T93" fmla="*/ 22860 h 1078"/>
                <a:gd name="T94" fmla="*/ 296545 w 1217"/>
                <a:gd name="T95" fmla="*/ 50165 h 1078"/>
                <a:gd name="T96" fmla="*/ 327025 w 1217"/>
                <a:gd name="T97" fmla="*/ 42545 h 1078"/>
                <a:gd name="T98" fmla="*/ 357505 w 1217"/>
                <a:gd name="T99" fmla="*/ 44450 h 1078"/>
                <a:gd name="T100" fmla="*/ 380365 w 1217"/>
                <a:gd name="T101" fmla="*/ 77470 h 10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17" h="1078">
                  <a:moveTo>
                    <a:pt x="616" y="151"/>
                  </a:moveTo>
                  <a:lnTo>
                    <a:pt x="625" y="163"/>
                  </a:lnTo>
                  <a:lnTo>
                    <a:pt x="642" y="163"/>
                  </a:lnTo>
                  <a:lnTo>
                    <a:pt x="659" y="139"/>
                  </a:lnTo>
                  <a:lnTo>
                    <a:pt x="659" y="120"/>
                  </a:lnTo>
                  <a:lnTo>
                    <a:pt x="664" y="113"/>
                  </a:lnTo>
                  <a:lnTo>
                    <a:pt x="671" y="115"/>
                  </a:lnTo>
                  <a:lnTo>
                    <a:pt x="673" y="132"/>
                  </a:lnTo>
                  <a:lnTo>
                    <a:pt x="678" y="156"/>
                  </a:lnTo>
                  <a:lnTo>
                    <a:pt x="673" y="173"/>
                  </a:lnTo>
                  <a:lnTo>
                    <a:pt x="685" y="180"/>
                  </a:lnTo>
                  <a:lnTo>
                    <a:pt x="697" y="180"/>
                  </a:lnTo>
                  <a:lnTo>
                    <a:pt x="709" y="175"/>
                  </a:lnTo>
                  <a:lnTo>
                    <a:pt x="719" y="168"/>
                  </a:lnTo>
                  <a:lnTo>
                    <a:pt x="721" y="134"/>
                  </a:lnTo>
                  <a:lnTo>
                    <a:pt x="745" y="134"/>
                  </a:lnTo>
                  <a:lnTo>
                    <a:pt x="738" y="168"/>
                  </a:lnTo>
                  <a:lnTo>
                    <a:pt x="747" y="187"/>
                  </a:lnTo>
                  <a:lnTo>
                    <a:pt x="755" y="190"/>
                  </a:lnTo>
                  <a:lnTo>
                    <a:pt x="762" y="187"/>
                  </a:lnTo>
                  <a:lnTo>
                    <a:pt x="767" y="178"/>
                  </a:lnTo>
                  <a:lnTo>
                    <a:pt x="767" y="163"/>
                  </a:lnTo>
                  <a:lnTo>
                    <a:pt x="769" y="151"/>
                  </a:lnTo>
                  <a:lnTo>
                    <a:pt x="774" y="144"/>
                  </a:lnTo>
                  <a:lnTo>
                    <a:pt x="786" y="142"/>
                  </a:lnTo>
                  <a:lnTo>
                    <a:pt x="793" y="149"/>
                  </a:lnTo>
                  <a:lnTo>
                    <a:pt x="798" y="175"/>
                  </a:lnTo>
                  <a:lnTo>
                    <a:pt x="810" y="183"/>
                  </a:lnTo>
                  <a:lnTo>
                    <a:pt x="831" y="187"/>
                  </a:lnTo>
                  <a:lnTo>
                    <a:pt x="834" y="190"/>
                  </a:lnTo>
                  <a:lnTo>
                    <a:pt x="834" y="204"/>
                  </a:lnTo>
                  <a:lnTo>
                    <a:pt x="829" y="211"/>
                  </a:lnTo>
                  <a:lnTo>
                    <a:pt x="810" y="216"/>
                  </a:lnTo>
                  <a:lnTo>
                    <a:pt x="805" y="226"/>
                  </a:lnTo>
                  <a:lnTo>
                    <a:pt x="807" y="231"/>
                  </a:lnTo>
                  <a:lnTo>
                    <a:pt x="817" y="238"/>
                  </a:lnTo>
                  <a:lnTo>
                    <a:pt x="834" y="243"/>
                  </a:lnTo>
                  <a:lnTo>
                    <a:pt x="865" y="293"/>
                  </a:lnTo>
                  <a:lnTo>
                    <a:pt x="877" y="305"/>
                  </a:lnTo>
                  <a:lnTo>
                    <a:pt x="913" y="298"/>
                  </a:lnTo>
                  <a:lnTo>
                    <a:pt x="922" y="295"/>
                  </a:lnTo>
                  <a:lnTo>
                    <a:pt x="934" y="262"/>
                  </a:lnTo>
                  <a:lnTo>
                    <a:pt x="970" y="274"/>
                  </a:lnTo>
                  <a:lnTo>
                    <a:pt x="970" y="286"/>
                  </a:lnTo>
                  <a:lnTo>
                    <a:pt x="968" y="298"/>
                  </a:lnTo>
                  <a:lnTo>
                    <a:pt x="977" y="305"/>
                  </a:lnTo>
                  <a:lnTo>
                    <a:pt x="984" y="319"/>
                  </a:lnTo>
                  <a:lnTo>
                    <a:pt x="994" y="351"/>
                  </a:lnTo>
                  <a:lnTo>
                    <a:pt x="1006" y="363"/>
                  </a:lnTo>
                  <a:lnTo>
                    <a:pt x="1020" y="394"/>
                  </a:lnTo>
                  <a:lnTo>
                    <a:pt x="1013" y="401"/>
                  </a:lnTo>
                  <a:lnTo>
                    <a:pt x="1016" y="411"/>
                  </a:lnTo>
                  <a:lnTo>
                    <a:pt x="1042" y="408"/>
                  </a:lnTo>
                  <a:lnTo>
                    <a:pt x="1047" y="432"/>
                  </a:lnTo>
                  <a:lnTo>
                    <a:pt x="1059" y="435"/>
                  </a:lnTo>
                  <a:lnTo>
                    <a:pt x="1056" y="418"/>
                  </a:lnTo>
                  <a:lnTo>
                    <a:pt x="1078" y="418"/>
                  </a:lnTo>
                  <a:lnTo>
                    <a:pt x="1083" y="435"/>
                  </a:lnTo>
                  <a:lnTo>
                    <a:pt x="1090" y="439"/>
                  </a:lnTo>
                  <a:lnTo>
                    <a:pt x="1092" y="447"/>
                  </a:lnTo>
                  <a:lnTo>
                    <a:pt x="1104" y="454"/>
                  </a:lnTo>
                  <a:lnTo>
                    <a:pt x="1111" y="478"/>
                  </a:lnTo>
                  <a:lnTo>
                    <a:pt x="1116" y="497"/>
                  </a:lnTo>
                  <a:lnTo>
                    <a:pt x="1123" y="502"/>
                  </a:lnTo>
                  <a:lnTo>
                    <a:pt x="1150" y="499"/>
                  </a:lnTo>
                  <a:lnTo>
                    <a:pt x="1166" y="502"/>
                  </a:lnTo>
                  <a:lnTo>
                    <a:pt x="1198" y="511"/>
                  </a:lnTo>
                  <a:lnTo>
                    <a:pt x="1210" y="526"/>
                  </a:lnTo>
                  <a:lnTo>
                    <a:pt x="1217" y="535"/>
                  </a:lnTo>
                  <a:lnTo>
                    <a:pt x="1186" y="559"/>
                  </a:lnTo>
                  <a:lnTo>
                    <a:pt x="1164" y="569"/>
                  </a:lnTo>
                  <a:lnTo>
                    <a:pt x="1159" y="595"/>
                  </a:lnTo>
                  <a:lnTo>
                    <a:pt x="1140" y="603"/>
                  </a:lnTo>
                  <a:lnTo>
                    <a:pt x="1140" y="653"/>
                  </a:lnTo>
                  <a:lnTo>
                    <a:pt x="1150" y="679"/>
                  </a:lnTo>
                  <a:lnTo>
                    <a:pt x="1147" y="689"/>
                  </a:lnTo>
                  <a:lnTo>
                    <a:pt x="1121" y="704"/>
                  </a:lnTo>
                  <a:lnTo>
                    <a:pt x="1126" y="744"/>
                  </a:lnTo>
                  <a:lnTo>
                    <a:pt x="1119" y="749"/>
                  </a:lnTo>
                  <a:lnTo>
                    <a:pt x="1111" y="749"/>
                  </a:lnTo>
                  <a:lnTo>
                    <a:pt x="1087" y="744"/>
                  </a:lnTo>
                  <a:lnTo>
                    <a:pt x="1068" y="752"/>
                  </a:lnTo>
                  <a:lnTo>
                    <a:pt x="1054" y="776"/>
                  </a:lnTo>
                  <a:lnTo>
                    <a:pt x="1040" y="824"/>
                  </a:lnTo>
                  <a:lnTo>
                    <a:pt x="1030" y="845"/>
                  </a:lnTo>
                  <a:lnTo>
                    <a:pt x="1013" y="855"/>
                  </a:lnTo>
                  <a:lnTo>
                    <a:pt x="994" y="862"/>
                  </a:lnTo>
                  <a:lnTo>
                    <a:pt x="972" y="862"/>
                  </a:lnTo>
                  <a:lnTo>
                    <a:pt x="963" y="855"/>
                  </a:lnTo>
                  <a:lnTo>
                    <a:pt x="951" y="831"/>
                  </a:lnTo>
                  <a:lnTo>
                    <a:pt x="927" y="821"/>
                  </a:lnTo>
                  <a:lnTo>
                    <a:pt x="893" y="836"/>
                  </a:lnTo>
                  <a:lnTo>
                    <a:pt x="867" y="862"/>
                  </a:lnTo>
                  <a:lnTo>
                    <a:pt x="858" y="874"/>
                  </a:lnTo>
                  <a:lnTo>
                    <a:pt x="862" y="922"/>
                  </a:lnTo>
                  <a:lnTo>
                    <a:pt x="843" y="917"/>
                  </a:lnTo>
                  <a:lnTo>
                    <a:pt x="793" y="922"/>
                  </a:lnTo>
                  <a:lnTo>
                    <a:pt x="726" y="932"/>
                  </a:lnTo>
                  <a:lnTo>
                    <a:pt x="644" y="922"/>
                  </a:lnTo>
                  <a:lnTo>
                    <a:pt x="618" y="924"/>
                  </a:lnTo>
                  <a:lnTo>
                    <a:pt x="584" y="936"/>
                  </a:lnTo>
                  <a:lnTo>
                    <a:pt x="537" y="968"/>
                  </a:lnTo>
                  <a:lnTo>
                    <a:pt x="517" y="968"/>
                  </a:lnTo>
                  <a:lnTo>
                    <a:pt x="467" y="936"/>
                  </a:lnTo>
                  <a:lnTo>
                    <a:pt x="446" y="941"/>
                  </a:lnTo>
                  <a:lnTo>
                    <a:pt x="422" y="951"/>
                  </a:lnTo>
                  <a:lnTo>
                    <a:pt x="410" y="958"/>
                  </a:lnTo>
                  <a:lnTo>
                    <a:pt x="390" y="977"/>
                  </a:lnTo>
                  <a:lnTo>
                    <a:pt x="379" y="996"/>
                  </a:lnTo>
                  <a:lnTo>
                    <a:pt x="369" y="1018"/>
                  </a:lnTo>
                  <a:lnTo>
                    <a:pt x="347" y="1028"/>
                  </a:lnTo>
                  <a:lnTo>
                    <a:pt x="338" y="1040"/>
                  </a:lnTo>
                  <a:lnTo>
                    <a:pt x="314" y="1073"/>
                  </a:lnTo>
                  <a:lnTo>
                    <a:pt x="302" y="1078"/>
                  </a:lnTo>
                  <a:lnTo>
                    <a:pt x="288" y="1078"/>
                  </a:lnTo>
                  <a:lnTo>
                    <a:pt x="266" y="1066"/>
                  </a:lnTo>
                  <a:lnTo>
                    <a:pt x="230" y="1052"/>
                  </a:lnTo>
                  <a:lnTo>
                    <a:pt x="218" y="1052"/>
                  </a:lnTo>
                  <a:lnTo>
                    <a:pt x="185" y="1056"/>
                  </a:lnTo>
                  <a:lnTo>
                    <a:pt x="161" y="1064"/>
                  </a:lnTo>
                  <a:lnTo>
                    <a:pt x="141" y="1054"/>
                  </a:lnTo>
                  <a:lnTo>
                    <a:pt x="110" y="1040"/>
                  </a:lnTo>
                  <a:lnTo>
                    <a:pt x="84" y="1004"/>
                  </a:lnTo>
                  <a:lnTo>
                    <a:pt x="48" y="944"/>
                  </a:lnTo>
                  <a:lnTo>
                    <a:pt x="2" y="886"/>
                  </a:lnTo>
                  <a:lnTo>
                    <a:pt x="0" y="876"/>
                  </a:lnTo>
                  <a:lnTo>
                    <a:pt x="0" y="867"/>
                  </a:lnTo>
                  <a:lnTo>
                    <a:pt x="14" y="840"/>
                  </a:lnTo>
                  <a:lnTo>
                    <a:pt x="14" y="804"/>
                  </a:lnTo>
                  <a:lnTo>
                    <a:pt x="12" y="766"/>
                  </a:lnTo>
                  <a:lnTo>
                    <a:pt x="31" y="732"/>
                  </a:lnTo>
                  <a:lnTo>
                    <a:pt x="46" y="696"/>
                  </a:lnTo>
                  <a:lnTo>
                    <a:pt x="48" y="670"/>
                  </a:lnTo>
                  <a:lnTo>
                    <a:pt x="41" y="655"/>
                  </a:lnTo>
                  <a:lnTo>
                    <a:pt x="19" y="622"/>
                  </a:lnTo>
                  <a:lnTo>
                    <a:pt x="19" y="600"/>
                  </a:lnTo>
                  <a:lnTo>
                    <a:pt x="24" y="564"/>
                  </a:lnTo>
                  <a:lnTo>
                    <a:pt x="24" y="499"/>
                  </a:lnTo>
                  <a:lnTo>
                    <a:pt x="31" y="358"/>
                  </a:lnTo>
                  <a:lnTo>
                    <a:pt x="48" y="324"/>
                  </a:lnTo>
                  <a:lnTo>
                    <a:pt x="84" y="319"/>
                  </a:lnTo>
                  <a:lnTo>
                    <a:pt x="96" y="348"/>
                  </a:lnTo>
                  <a:lnTo>
                    <a:pt x="108" y="367"/>
                  </a:lnTo>
                  <a:lnTo>
                    <a:pt x="127" y="379"/>
                  </a:lnTo>
                  <a:lnTo>
                    <a:pt x="139" y="375"/>
                  </a:lnTo>
                  <a:lnTo>
                    <a:pt x="173" y="346"/>
                  </a:lnTo>
                  <a:lnTo>
                    <a:pt x="206" y="319"/>
                  </a:lnTo>
                  <a:lnTo>
                    <a:pt x="220" y="312"/>
                  </a:lnTo>
                  <a:lnTo>
                    <a:pt x="230" y="310"/>
                  </a:lnTo>
                  <a:lnTo>
                    <a:pt x="242" y="312"/>
                  </a:lnTo>
                  <a:lnTo>
                    <a:pt x="252" y="336"/>
                  </a:lnTo>
                  <a:lnTo>
                    <a:pt x="256" y="343"/>
                  </a:lnTo>
                  <a:lnTo>
                    <a:pt x="264" y="343"/>
                  </a:lnTo>
                  <a:lnTo>
                    <a:pt x="271" y="324"/>
                  </a:lnTo>
                  <a:lnTo>
                    <a:pt x="280" y="324"/>
                  </a:lnTo>
                  <a:lnTo>
                    <a:pt x="295" y="331"/>
                  </a:lnTo>
                  <a:lnTo>
                    <a:pt x="295" y="343"/>
                  </a:lnTo>
                  <a:lnTo>
                    <a:pt x="295" y="365"/>
                  </a:lnTo>
                  <a:lnTo>
                    <a:pt x="299" y="382"/>
                  </a:lnTo>
                  <a:lnTo>
                    <a:pt x="307" y="391"/>
                  </a:lnTo>
                  <a:lnTo>
                    <a:pt x="338" y="396"/>
                  </a:lnTo>
                  <a:lnTo>
                    <a:pt x="357" y="394"/>
                  </a:lnTo>
                  <a:lnTo>
                    <a:pt x="371" y="384"/>
                  </a:lnTo>
                  <a:lnTo>
                    <a:pt x="371" y="370"/>
                  </a:lnTo>
                  <a:lnTo>
                    <a:pt x="374" y="358"/>
                  </a:lnTo>
                  <a:lnTo>
                    <a:pt x="383" y="353"/>
                  </a:lnTo>
                  <a:lnTo>
                    <a:pt x="402" y="355"/>
                  </a:lnTo>
                  <a:lnTo>
                    <a:pt x="412" y="346"/>
                  </a:lnTo>
                  <a:lnTo>
                    <a:pt x="410" y="339"/>
                  </a:lnTo>
                  <a:lnTo>
                    <a:pt x="398" y="324"/>
                  </a:lnTo>
                  <a:lnTo>
                    <a:pt x="398" y="322"/>
                  </a:lnTo>
                  <a:lnTo>
                    <a:pt x="407" y="307"/>
                  </a:lnTo>
                  <a:lnTo>
                    <a:pt x="410" y="288"/>
                  </a:lnTo>
                  <a:lnTo>
                    <a:pt x="407" y="283"/>
                  </a:lnTo>
                  <a:lnTo>
                    <a:pt x="393" y="276"/>
                  </a:lnTo>
                  <a:lnTo>
                    <a:pt x="390" y="269"/>
                  </a:lnTo>
                  <a:lnTo>
                    <a:pt x="390" y="255"/>
                  </a:lnTo>
                  <a:lnTo>
                    <a:pt x="398" y="226"/>
                  </a:lnTo>
                  <a:lnTo>
                    <a:pt x="393" y="180"/>
                  </a:lnTo>
                  <a:lnTo>
                    <a:pt x="390" y="113"/>
                  </a:lnTo>
                  <a:lnTo>
                    <a:pt x="395" y="82"/>
                  </a:lnTo>
                  <a:lnTo>
                    <a:pt x="386" y="34"/>
                  </a:lnTo>
                  <a:lnTo>
                    <a:pt x="412" y="31"/>
                  </a:lnTo>
                  <a:lnTo>
                    <a:pt x="422" y="17"/>
                  </a:lnTo>
                  <a:lnTo>
                    <a:pt x="424" y="0"/>
                  </a:lnTo>
                  <a:lnTo>
                    <a:pt x="434" y="0"/>
                  </a:lnTo>
                  <a:lnTo>
                    <a:pt x="443" y="22"/>
                  </a:lnTo>
                  <a:lnTo>
                    <a:pt x="462" y="36"/>
                  </a:lnTo>
                  <a:lnTo>
                    <a:pt x="493" y="36"/>
                  </a:lnTo>
                  <a:lnTo>
                    <a:pt x="491" y="60"/>
                  </a:lnTo>
                  <a:lnTo>
                    <a:pt x="470" y="70"/>
                  </a:lnTo>
                  <a:lnTo>
                    <a:pt x="467" y="79"/>
                  </a:lnTo>
                  <a:lnTo>
                    <a:pt x="486" y="91"/>
                  </a:lnTo>
                  <a:lnTo>
                    <a:pt x="486" y="84"/>
                  </a:lnTo>
                  <a:lnTo>
                    <a:pt x="510" y="82"/>
                  </a:lnTo>
                  <a:lnTo>
                    <a:pt x="515" y="67"/>
                  </a:lnTo>
                  <a:lnTo>
                    <a:pt x="513" y="36"/>
                  </a:lnTo>
                  <a:lnTo>
                    <a:pt x="527" y="34"/>
                  </a:lnTo>
                  <a:lnTo>
                    <a:pt x="544" y="48"/>
                  </a:lnTo>
                  <a:lnTo>
                    <a:pt x="563" y="70"/>
                  </a:lnTo>
                  <a:lnTo>
                    <a:pt x="577" y="84"/>
                  </a:lnTo>
                  <a:lnTo>
                    <a:pt x="587" y="96"/>
                  </a:lnTo>
                  <a:lnTo>
                    <a:pt x="589" y="110"/>
                  </a:lnTo>
                  <a:lnTo>
                    <a:pt x="599" y="122"/>
                  </a:lnTo>
                  <a:lnTo>
                    <a:pt x="611" y="132"/>
                  </a:lnTo>
                  <a:lnTo>
                    <a:pt x="616" y="151"/>
                  </a:lnTo>
                  <a:close/>
                </a:path>
              </a:pathLst>
            </a:custGeom>
            <a:solidFill>
              <a:srgbClr val="D6E3BC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12451" y="20231"/>
              <a:ext cx="5994" cy="7162"/>
            </a:xfrm>
            <a:custGeom>
              <a:avLst/>
              <a:gdLst>
                <a:gd name="T0" fmla="*/ 163195 w 944"/>
                <a:gd name="T1" fmla="*/ 175260 h 1128"/>
                <a:gd name="T2" fmla="*/ 140335 w 944"/>
                <a:gd name="T3" fmla="*/ 175260 h 1128"/>
                <a:gd name="T4" fmla="*/ 90170 w 944"/>
                <a:gd name="T5" fmla="*/ 204470 h 1128"/>
                <a:gd name="T6" fmla="*/ 71755 w 944"/>
                <a:gd name="T7" fmla="*/ 240665 h 1128"/>
                <a:gd name="T8" fmla="*/ 65405 w 944"/>
                <a:gd name="T9" fmla="*/ 271145 h 1128"/>
                <a:gd name="T10" fmla="*/ 56515 w 944"/>
                <a:gd name="T11" fmla="*/ 265430 h 1128"/>
                <a:gd name="T12" fmla="*/ 62865 w 944"/>
                <a:gd name="T13" fmla="*/ 294005 h 1128"/>
                <a:gd name="T14" fmla="*/ 53340 w 944"/>
                <a:gd name="T15" fmla="*/ 311150 h 1128"/>
                <a:gd name="T16" fmla="*/ 45720 w 944"/>
                <a:gd name="T17" fmla="*/ 422275 h 1128"/>
                <a:gd name="T18" fmla="*/ 34925 w 944"/>
                <a:gd name="T19" fmla="*/ 454025 h 1128"/>
                <a:gd name="T20" fmla="*/ 20320 w 944"/>
                <a:gd name="T21" fmla="*/ 489585 h 1128"/>
                <a:gd name="T22" fmla="*/ 52070 w 944"/>
                <a:gd name="T23" fmla="*/ 507365 h 1128"/>
                <a:gd name="T24" fmla="*/ 114300 w 944"/>
                <a:gd name="T25" fmla="*/ 478790 h 1128"/>
                <a:gd name="T26" fmla="*/ 138430 w 944"/>
                <a:gd name="T27" fmla="*/ 471170 h 1128"/>
                <a:gd name="T28" fmla="*/ 182880 w 944"/>
                <a:gd name="T29" fmla="*/ 533400 h 1128"/>
                <a:gd name="T30" fmla="*/ 187325 w 944"/>
                <a:gd name="T31" fmla="*/ 629285 h 1128"/>
                <a:gd name="T32" fmla="*/ 140335 w 944"/>
                <a:gd name="T33" fmla="*/ 692150 h 1128"/>
                <a:gd name="T34" fmla="*/ 219075 w 944"/>
                <a:gd name="T35" fmla="*/ 681355 h 1128"/>
                <a:gd name="T36" fmla="*/ 309245 w 944"/>
                <a:gd name="T37" fmla="*/ 678180 h 1128"/>
                <a:gd name="T38" fmla="*/ 367030 w 944"/>
                <a:gd name="T39" fmla="*/ 655320 h 1128"/>
                <a:gd name="T40" fmla="*/ 349885 w 944"/>
                <a:gd name="T41" fmla="*/ 594360 h 1128"/>
                <a:gd name="T42" fmla="*/ 368300 w 944"/>
                <a:gd name="T43" fmla="*/ 419100 h 1128"/>
                <a:gd name="T44" fmla="*/ 418465 w 944"/>
                <a:gd name="T45" fmla="*/ 454025 h 1128"/>
                <a:gd name="T46" fmla="*/ 477520 w 944"/>
                <a:gd name="T47" fmla="*/ 411480 h 1128"/>
                <a:gd name="T48" fmla="*/ 500380 w 944"/>
                <a:gd name="T49" fmla="*/ 431165 h 1128"/>
                <a:gd name="T50" fmla="*/ 525145 w 944"/>
                <a:gd name="T51" fmla="*/ 423545 h 1128"/>
                <a:gd name="T52" fmla="*/ 532765 w 944"/>
                <a:gd name="T53" fmla="*/ 461645 h 1128"/>
                <a:gd name="T54" fmla="*/ 573405 w 944"/>
                <a:gd name="T55" fmla="*/ 448310 h 1128"/>
                <a:gd name="T56" fmla="*/ 599440 w 944"/>
                <a:gd name="T57" fmla="*/ 433070 h 1128"/>
                <a:gd name="T58" fmla="*/ 596265 w 944"/>
                <a:gd name="T59" fmla="*/ 408305 h 1128"/>
                <a:gd name="T60" fmla="*/ 585470 w 944"/>
                <a:gd name="T61" fmla="*/ 384175 h 1128"/>
                <a:gd name="T62" fmla="*/ 585470 w 944"/>
                <a:gd name="T63" fmla="*/ 285115 h 1128"/>
                <a:gd name="T64" fmla="*/ 564515 w 944"/>
                <a:gd name="T65" fmla="*/ 212090 h 1128"/>
                <a:gd name="T66" fmla="*/ 552450 w 944"/>
                <a:gd name="T67" fmla="*/ 224155 h 1128"/>
                <a:gd name="T68" fmla="*/ 521970 w 944"/>
                <a:gd name="T69" fmla="*/ 222250 h 1128"/>
                <a:gd name="T70" fmla="*/ 492760 w 944"/>
                <a:gd name="T71" fmla="*/ 225425 h 1128"/>
                <a:gd name="T72" fmla="*/ 459740 w 944"/>
                <a:gd name="T73" fmla="*/ 233045 h 1128"/>
                <a:gd name="T74" fmla="*/ 417195 w 944"/>
                <a:gd name="T75" fmla="*/ 220980 h 1128"/>
                <a:gd name="T76" fmla="*/ 398780 w 944"/>
                <a:gd name="T77" fmla="*/ 208915 h 1128"/>
                <a:gd name="T78" fmla="*/ 379095 w 944"/>
                <a:gd name="T79" fmla="*/ 191770 h 1128"/>
                <a:gd name="T80" fmla="*/ 361950 w 944"/>
                <a:gd name="T81" fmla="*/ 204470 h 1128"/>
                <a:gd name="T82" fmla="*/ 339090 w 944"/>
                <a:gd name="T83" fmla="*/ 194945 h 1128"/>
                <a:gd name="T84" fmla="*/ 313690 w 944"/>
                <a:gd name="T85" fmla="*/ 205740 h 1128"/>
                <a:gd name="T86" fmla="*/ 290830 w 944"/>
                <a:gd name="T87" fmla="*/ 184150 h 1128"/>
                <a:gd name="T88" fmla="*/ 271145 w 944"/>
                <a:gd name="T89" fmla="*/ 161290 h 1128"/>
                <a:gd name="T90" fmla="*/ 272415 w 944"/>
                <a:gd name="T91" fmla="*/ 152400 h 1128"/>
                <a:gd name="T92" fmla="*/ 266700 w 944"/>
                <a:gd name="T93" fmla="*/ 126365 h 1128"/>
                <a:gd name="T94" fmla="*/ 257175 w 944"/>
                <a:gd name="T95" fmla="*/ 82550 h 1128"/>
                <a:gd name="T96" fmla="*/ 220980 w 944"/>
                <a:gd name="T97" fmla="*/ 36830 h 1128"/>
                <a:gd name="T98" fmla="*/ 194945 w 944"/>
                <a:gd name="T99" fmla="*/ 39370 h 1128"/>
                <a:gd name="T100" fmla="*/ 175260 w 944"/>
                <a:gd name="T101" fmla="*/ 91440 h 1128"/>
                <a:gd name="T102" fmla="*/ 161290 w 944"/>
                <a:gd name="T103" fmla="*/ 146050 h 1128"/>
                <a:gd name="T104" fmla="*/ 190500 w 944"/>
                <a:gd name="T105" fmla="*/ 172085 h 1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44" h="1128">
                  <a:moveTo>
                    <a:pt x="300" y="271"/>
                  </a:moveTo>
                  <a:lnTo>
                    <a:pt x="293" y="269"/>
                  </a:lnTo>
                  <a:lnTo>
                    <a:pt x="281" y="283"/>
                  </a:lnTo>
                  <a:lnTo>
                    <a:pt x="257" y="276"/>
                  </a:lnTo>
                  <a:lnTo>
                    <a:pt x="247" y="286"/>
                  </a:lnTo>
                  <a:lnTo>
                    <a:pt x="235" y="283"/>
                  </a:lnTo>
                  <a:lnTo>
                    <a:pt x="228" y="283"/>
                  </a:lnTo>
                  <a:lnTo>
                    <a:pt x="221" y="276"/>
                  </a:lnTo>
                  <a:lnTo>
                    <a:pt x="180" y="302"/>
                  </a:lnTo>
                  <a:lnTo>
                    <a:pt x="180" y="312"/>
                  </a:lnTo>
                  <a:lnTo>
                    <a:pt x="156" y="307"/>
                  </a:lnTo>
                  <a:lnTo>
                    <a:pt x="142" y="322"/>
                  </a:lnTo>
                  <a:lnTo>
                    <a:pt x="139" y="343"/>
                  </a:lnTo>
                  <a:lnTo>
                    <a:pt x="127" y="350"/>
                  </a:lnTo>
                  <a:lnTo>
                    <a:pt x="115" y="367"/>
                  </a:lnTo>
                  <a:lnTo>
                    <a:pt x="113" y="379"/>
                  </a:lnTo>
                  <a:lnTo>
                    <a:pt x="103" y="396"/>
                  </a:lnTo>
                  <a:lnTo>
                    <a:pt x="103" y="410"/>
                  </a:lnTo>
                  <a:lnTo>
                    <a:pt x="108" y="420"/>
                  </a:lnTo>
                  <a:lnTo>
                    <a:pt x="103" y="427"/>
                  </a:lnTo>
                  <a:lnTo>
                    <a:pt x="99" y="420"/>
                  </a:lnTo>
                  <a:lnTo>
                    <a:pt x="94" y="408"/>
                  </a:lnTo>
                  <a:lnTo>
                    <a:pt x="89" y="406"/>
                  </a:lnTo>
                  <a:lnTo>
                    <a:pt x="89" y="418"/>
                  </a:lnTo>
                  <a:lnTo>
                    <a:pt x="96" y="434"/>
                  </a:lnTo>
                  <a:lnTo>
                    <a:pt x="103" y="437"/>
                  </a:lnTo>
                  <a:lnTo>
                    <a:pt x="101" y="446"/>
                  </a:lnTo>
                  <a:lnTo>
                    <a:pt x="99" y="463"/>
                  </a:lnTo>
                  <a:lnTo>
                    <a:pt x="91" y="466"/>
                  </a:lnTo>
                  <a:lnTo>
                    <a:pt x="91" y="470"/>
                  </a:lnTo>
                  <a:lnTo>
                    <a:pt x="89" y="475"/>
                  </a:lnTo>
                  <a:lnTo>
                    <a:pt x="84" y="490"/>
                  </a:lnTo>
                  <a:lnTo>
                    <a:pt x="53" y="598"/>
                  </a:lnTo>
                  <a:lnTo>
                    <a:pt x="53" y="634"/>
                  </a:lnTo>
                  <a:lnTo>
                    <a:pt x="60" y="648"/>
                  </a:lnTo>
                  <a:lnTo>
                    <a:pt x="72" y="665"/>
                  </a:lnTo>
                  <a:lnTo>
                    <a:pt x="77" y="672"/>
                  </a:lnTo>
                  <a:lnTo>
                    <a:pt x="77" y="684"/>
                  </a:lnTo>
                  <a:lnTo>
                    <a:pt x="72" y="703"/>
                  </a:lnTo>
                  <a:lnTo>
                    <a:pt x="55" y="715"/>
                  </a:lnTo>
                  <a:lnTo>
                    <a:pt x="12" y="732"/>
                  </a:lnTo>
                  <a:lnTo>
                    <a:pt x="8" y="735"/>
                  </a:lnTo>
                  <a:lnTo>
                    <a:pt x="0" y="739"/>
                  </a:lnTo>
                  <a:lnTo>
                    <a:pt x="32" y="771"/>
                  </a:lnTo>
                  <a:lnTo>
                    <a:pt x="55" y="778"/>
                  </a:lnTo>
                  <a:lnTo>
                    <a:pt x="53" y="787"/>
                  </a:lnTo>
                  <a:lnTo>
                    <a:pt x="58" y="790"/>
                  </a:lnTo>
                  <a:lnTo>
                    <a:pt x="82" y="799"/>
                  </a:lnTo>
                  <a:lnTo>
                    <a:pt x="120" y="795"/>
                  </a:lnTo>
                  <a:lnTo>
                    <a:pt x="142" y="797"/>
                  </a:lnTo>
                  <a:lnTo>
                    <a:pt x="166" y="785"/>
                  </a:lnTo>
                  <a:lnTo>
                    <a:pt x="180" y="754"/>
                  </a:lnTo>
                  <a:lnTo>
                    <a:pt x="204" y="749"/>
                  </a:lnTo>
                  <a:lnTo>
                    <a:pt x="209" y="730"/>
                  </a:lnTo>
                  <a:lnTo>
                    <a:pt x="216" y="730"/>
                  </a:lnTo>
                  <a:lnTo>
                    <a:pt x="218" y="742"/>
                  </a:lnTo>
                  <a:lnTo>
                    <a:pt x="228" y="742"/>
                  </a:lnTo>
                  <a:lnTo>
                    <a:pt x="257" y="715"/>
                  </a:lnTo>
                  <a:lnTo>
                    <a:pt x="281" y="775"/>
                  </a:lnTo>
                  <a:lnTo>
                    <a:pt x="288" y="840"/>
                  </a:lnTo>
                  <a:lnTo>
                    <a:pt x="297" y="905"/>
                  </a:lnTo>
                  <a:lnTo>
                    <a:pt x="293" y="941"/>
                  </a:lnTo>
                  <a:lnTo>
                    <a:pt x="295" y="970"/>
                  </a:lnTo>
                  <a:lnTo>
                    <a:pt x="295" y="991"/>
                  </a:lnTo>
                  <a:lnTo>
                    <a:pt x="285" y="1006"/>
                  </a:lnTo>
                  <a:lnTo>
                    <a:pt x="259" y="1018"/>
                  </a:lnTo>
                  <a:lnTo>
                    <a:pt x="235" y="1044"/>
                  </a:lnTo>
                  <a:lnTo>
                    <a:pt x="221" y="1090"/>
                  </a:lnTo>
                  <a:lnTo>
                    <a:pt x="245" y="1104"/>
                  </a:lnTo>
                  <a:lnTo>
                    <a:pt x="254" y="1128"/>
                  </a:lnTo>
                  <a:lnTo>
                    <a:pt x="312" y="1090"/>
                  </a:lnTo>
                  <a:lnTo>
                    <a:pt x="345" y="1073"/>
                  </a:lnTo>
                  <a:lnTo>
                    <a:pt x="376" y="1068"/>
                  </a:lnTo>
                  <a:lnTo>
                    <a:pt x="429" y="1064"/>
                  </a:lnTo>
                  <a:lnTo>
                    <a:pt x="448" y="1066"/>
                  </a:lnTo>
                  <a:lnTo>
                    <a:pt x="487" y="1068"/>
                  </a:lnTo>
                  <a:lnTo>
                    <a:pt x="515" y="1080"/>
                  </a:lnTo>
                  <a:lnTo>
                    <a:pt x="544" y="1102"/>
                  </a:lnTo>
                  <a:lnTo>
                    <a:pt x="563" y="1068"/>
                  </a:lnTo>
                  <a:lnTo>
                    <a:pt x="578" y="1032"/>
                  </a:lnTo>
                  <a:lnTo>
                    <a:pt x="580" y="1006"/>
                  </a:lnTo>
                  <a:lnTo>
                    <a:pt x="573" y="991"/>
                  </a:lnTo>
                  <a:lnTo>
                    <a:pt x="551" y="958"/>
                  </a:lnTo>
                  <a:lnTo>
                    <a:pt x="551" y="936"/>
                  </a:lnTo>
                  <a:lnTo>
                    <a:pt x="556" y="900"/>
                  </a:lnTo>
                  <a:lnTo>
                    <a:pt x="556" y="835"/>
                  </a:lnTo>
                  <a:lnTo>
                    <a:pt x="563" y="694"/>
                  </a:lnTo>
                  <a:lnTo>
                    <a:pt x="580" y="660"/>
                  </a:lnTo>
                  <a:lnTo>
                    <a:pt x="616" y="655"/>
                  </a:lnTo>
                  <a:lnTo>
                    <a:pt x="628" y="684"/>
                  </a:lnTo>
                  <a:lnTo>
                    <a:pt x="640" y="703"/>
                  </a:lnTo>
                  <a:lnTo>
                    <a:pt x="659" y="715"/>
                  </a:lnTo>
                  <a:lnTo>
                    <a:pt x="671" y="711"/>
                  </a:lnTo>
                  <a:lnTo>
                    <a:pt x="705" y="682"/>
                  </a:lnTo>
                  <a:lnTo>
                    <a:pt x="738" y="655"/>
                  </a:lnTo>
                  <a:lnTo>
                    <a:pt x="752" y="648"/>
                  </a:lnTo>
                  <a:lnTo>
                    <a:pt x="762" y="646"/>
                  </a:lnTo>
                  <a:lnTo>
                    <a:pt x="774" y="648"/>
                  </a:lnTo>
                  <a:lnTo>
                    <a:pt x="784" y="672"/>
                  </a:lnTo>
                  <a:lnTo>
                    <a:pt x="788" y="679"/>
                  </a:lnTo>
                  <a:lnTo>
                    <a:pt x="796" y="679"/>
                  </a:lnTo>
                  <a:lnTo>
                    <a:pt x="803" y="660"/>
                  </a:lnTo>
                  <a:lnTo>
                    <a:pt x="812" y="660"/>
                  </a:lnTo>
                  <a:lnTo>
                    <a:pt x="827" y="667"/>
                  </a:lnTo>
                  <a:lnTo>
                    <a:pt x="827" y="679"/>
                  </a:lnTo>
                  <a:lnTo>
                    <a:pt x="827" y="701"/>
                  </a:lnTo>
                  <a:lnTo>
                    <a:pt x="831" y="718"/>
                  </a:lnTo>
                  <a:lnTo>
                    <a:pt x="839" y="727"/>
                  </a:lnTo>
                  <a:lnTo>
                    <a:pt x="870" y="732"/>
                  </a:lnTo>
                  <a:lnTo>
                    <a:pt x="889" y="730"/>
                  </a:lnTo>
                  <a:lnTo>
                    <a:pt x="903" y="720"/>
                  </a:lnTo>
                  <a:lnTo>
                    <a:pt x="903" y="706"/>
                  </a:lnTo>
                  <a:lnTo>
                    <a:pt x="906" y="694"/>
                  </a:lnTo>
                  <a:lnTo>
                    <a:pt x="915" y="689"/>
                  </a:lnTo>
                  <a:lnTo>
                    <a:pt x="934" y="691"/>
                  </a:lnTo>
                  <a:lnTo>
                    <a:pt x="944" y="682"/>
                  </a:lnTo>
                  <a:lnTo>
                    <a:pt x="942" y="675"/>
                  </a:lnTo>
                  <a:lnTo>
                    <a:pt x="930" y="660"/>
                  </a:lnTo>
                  <a:lnTo>
                    <a:pt x="930" y="658"/>
                  </a:lnTo>
                  <a:lnTo>
                    <a:pt x="939" y="643"/>
                  </a:lnTo>
                  <a:lnTo>
                    <a:pt x="942" y="624"/>
                  </a:lnTo>
                  <a:lnTo>
                    <a:pt x="939" y="619"/>
                  </a:lnTo>
                  <a:lnTo>
                    <a:pt x="925" y="612"/>
                  </a:lnTo>
                  <a:lnTo>
                    <a:pt x="922" y="605"/>
                  </a:lnTo>
                  <a:lnTo>
                    <a:pt x="922" y="591"/>
                  </a:lnTo>
                  <a:lnTo>
                    <a:pt x="930" y="562"/>
                  </a:lnTo>
                  <a:lnTo>
                    <a:pt x="925" y="516"/>
                  </a:lnTo>
                  <a:lnTo>
                    <a:pt x="922" y="449"/>
                  </a:lnTo>
                  <a:lnTo>
                    <a:pt x="927" y="418"/>
                  </a:lnTo>
                  <a:lnTo>
                    <a:pt x="918" y="370"/>
                  </a:lnTo>
                  <a:lnTo>
                    <a:pt x="887" y="350"/>
                  </a:lnTo>
                  <a:lnTo>
                    <a:pt x="889" y="334"/>
                  </a:lnTo>
                  <a:lnTo>
                    <a:pt x="884" y="326"/>
                  </a:lnTo>
                  <a:lnTo>
                    <a:pt x="879" y="322"/>
                  </a:lnTo>
                  <a:lnTo>
                    <a:pt x="870" y="324"/>
                  </a:lnTo>
                  <a:lnTo>
                    <a:pt x="870" y="353"/>
                  </a:lnTo>
                  <a:lnTo>
                    <a:pt x="863" y="358"/>
                  </a:lnTo>
                  <a:lnTo>
                    <a:pt x="848" y="360"/>
                  </a:lnTo>
                  <a:lnTo>
                    <a:pt x="841" y="355"/>
                  </a:lnTo>
                  <a:lnTo>
                    <a:pt x="822" y="350"/>
                  </a:lnTo>
                  <a:lnTo>
                    <a:pt x="815" y="360"/>
                  </a:lnTo>
                  <a:lnTo>
                    <a:pt x="803" y="370"/>
                  </a:lnTo>
                  <a:lnTo>
                    <a:pt x="786" y="360"/>
                  </a:lnTo>
                  <a:lnTo>
                    <a:pt x="776" y="355"/>
                  </a:lnTo>
                  <a:lnTo>
                    <a:pt x="772" y="358"/>
                  </a:lnTo>
                  <a:lnTo>
                    <a:pt x="772" y="379"/>
                  </a:lnTo>
                  <a:lnTo>
                    <a:pt x="748" y="379"/>
                  </a:lnTo>
                  <a:lnTo>
                    <a:pt x="724" y="367"/>
                  </a:lnTo>
                  <a:lnTo>
                    <a:pt x="705" y="346"/>
                  </a:lnTo>
                  <a:lnTo>
                    <a:pt x="690" y="346"/>
                  </a:lnTo>
                  <a:lnTo>
                    <a:pt x="664" y="355"/>
                  </a:lnTo>
                  <a:lnTo>
                    <a:pt x="657" y="348"/>
                  </a:lnTo>
                  <a:lnTo>
                    <a:pt x="652" y="329"/>
                  </a:lnTo>
                  <a:lnTo>
                    <a:pt x="647" y="319"/>
                  </a:lnTo>
                  <a:lnTo>
                    <a:pt x="637" y="319"/>
                  </a:lnTo>
                  <a:lnTo>
                    <a:pt x="628" y="329"/>
                  </a:lnTo>
                  <a:lnTo>
                    <a:pt x="611" y="334"/>
                  </a:lnTo>
                  <a:lnTo>
                    <a:pt x="599" y="329"/>
                  </a:lnTo>
                  <a:lnTo>
                    <a:pt x="594" y="322"/>
                  </a:lnTo>
                  <a:lnTo>
                    <a:pt x="597" y="302"/>
                  </a:lnTo>
                  <a:lnTo>
                    <a:pt x="594" y="295"/>
                  </a:lnTo>
                  <a:lnTo>
                    <a:pt x="580" y="295"/>
                  </a:lnTo>
                  <a:lnTo>
                    <a:pt x="575" y="307"/>
                  </a:lnTo>
                  <a:lnTo>
                    <a:pt x="570" y="322"/>
                  </a:lnTo>
                  <a:lnTo>
                    <a:pt x="554" y="324"/>
                  </a:lnTo>
                  <a:lnTo>
                    <a:pt x="546" y="312"/>
                  </a:lnTo>
                  <a:lnTo>
                    <a:pt x="539" y="307"/>
                  </a:lnTo>
                  <a:lnTo>
                    <a:pt x="534" y="307"/>
                  </a:lnTo>
                  <a:lnTo>
                    <a:pt x="525" y="319"/>
                  </a:lnTo>
                  <a:lnTo>
                    <a:pt x="513" y="334"/>
                  </a:lnTo>
                  <a:lnTo>
                    <a:pt x="501" y="331"/>
                  </a:lnTo>
                  <a:lnTo>
                    <a:pt x="494" y="324"/>
                  </a:lnTo>
                  <a:lnTo>
                    <a:pt x="479" y="319"/>
                  </a:lnTo>
                  <a:lnTo>
                    <a:pt x="475" y="300"/>
                  </a:lnTo>
                  <a:lnTo>
                    <a:pt x="467" y="290"/>
                  </a:lnTo>
                  <a:lnTo>
                    <a:pt x="458" y="290"/>
                  </a:lnTo>
                  <a:lnTo>
                    <a:pt x="451" y="307"/>
                  </a:lnTo>
                  <a:lnTo>
                    <a:pt x="427" y="322"/>
                  </a:lnTo>
                  <a:lnTo>
                    <a:pt x="412" y="329"/>
                  </a:lnTo>
                  <a:lnTo>
                    <a:pt x="427" y="254"/>
                  </a:lnTo>
                  <a:lnTo>
                    <a:pt x="443" y="262"/>
                  </a:lnTo>
                  <a:lnTo>
                    <a:pt x="443" y="250"/>
                  </a:lnTo>
                  <a:lnTo>
                    <a:pt x="427" y="247"/>
                  </a:lnTo>
                  <a:lnTo>
                    <a:pt x="429" y="240"/>
                  </a:lnTo>
                  <a:lnTo>
                    <a:pt x="412" y="216"/>
                  </a:lnTo>
                  <a:lnTo>
                    <a:pt x="432" y="204"/>
                  </a:lnTo>
                  <a:lnTo>
                    <a:pt x="429" y="199"/>
                  </a:lnTo>
                  <a:lnTo>
                    <a:pt x="420" y="199"/>
                  </a:lnTo>
                  <a:lnTo>
                    <a:pt x="410" y="161"/>
                  </a:lnTo>
                  <a:lnTo>
                    <a:pt x="417" y="144"/>
                  </a:lnTo>
                  <a:lnTo>
                    <a:pt x="408" y="139"/>
                  </a:lnTo>
                  <a:lnTo>
                    <a:pt x="405" y="130"/>
                  </a:lnTo>
                  <a:lnTo>
                    <a:pt x="400" y="122"/>
                  </a:lnTo>
                  <a:lnTo>
                    <a:pt x="403" y="113"/>
                  </a:lnTo>
                  <a:lnTo>
                    <a:pt x="362" y="96"/>
                  </a:lnTo>
                  <a:lnTo>
                    <a:pt x="348" y="58"/>
                  </a:lnTo>
                  <a:lnTo>
                    <a:pt x="336" y="14"/>
                  </a:lnTo>
                  <a:lnTo>
                    <a:pt x="341" y="10"/>
                  </a:lnTo>
                  <a:lnTo>
                    <a:pt x="324" y="0"/>
                  </a:lnTo>
                  <a:lnTo>
                    <a:pt x="307" y="62"/>
                  </a:lnTo>
                  <a:lnTo>
                    <a:pt x="312" y="84"/>
                  </a:lnTo>
                  <a:lnTo>
                    <a:pt x="293" y="103"/>
                  </a:lnTo>
                  <a:lnTo>
                    <a:pt x="288" y="130"/>
                  </a:lnTo>
                  <a:lnTo>
                    <a:pt x="276" y="144"/>
                  </a:lnTo>
                  <a:lnTo>
                    <a:pt x="273" y="154"/>
                  </a:lnTo>
                  <a:lnTo>
                    <a:pt x="276" y="180"/>
                  </a:lnTo>
                  <a:lnTo>
                    <a:pt x="259" y="202"/>
                  </a:lnTo>
                  <a:lnTo>
                    <a:pt x="254" y="230"/>
                  </a:lnTo>
                  <a:lnTo>
                    <a:pt x="257" y="240"/>
                  </a:lnTo>
                  <a:lnTo>
                    <a:pt x="285" y="250"/>
                  </a:lnTo>
                  <a:lnTo>
                    <a:pt x="295" y="257"/>
                  </a:lnTo>
                  <a:lnTo>
                    <a:pt x="300" y="271"/>
                  </a:lnTo>
                  <a:close/>
                </a:path>
              </a:pathLst>
            </a:custGeom>
            <a:solidFill>
              <a:srgbClr val="D6E3BC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9" name="Freeform 240"/>
            <p:cNvSpPr>
              <a:spLocks/>
            </p:cNvSpPr>
            <p:nvPr/>
          </p:nvSpPr>
          <p:spPr bwMode="auto">
            <a:xfrm>
              <a:off x="14750" y="17672"/>
              <a:ext cx="5721" cy="5346"/>
            </a:xfrm>
            <a:custGeom>
              <a:avLst/>
              <a:gdLst>
                <a:gd name="T0" fmla="*/ 412115 w 901"/>
                <a:gd name="T1" fmla="*/ 240665 h 842"/>
                <a:gd name="T2" fmla="*/ 415290 w 901"/>
                <a:gd name="T3" fmla="*/ 162560 h 842"/>
                <a:gd name="T4" fmla="*/ 434975 w 901"/>
                <a:gd name="T5" fmla="*/ 130810 h 842"/>
                <a:gd name="T6" fmla="*/ 389255 w 901"/>
                <a:gd name="T7" fmla="*/ 88265 h 842"/>
                <a:gd name="T8" fmla="*/ 389255 w 901"/>
                <a:gd name="T9" fmla="*/ 69850 h 842"/>
                <a:gd name="T10" fmla="*/ 398780 w 901"/>
                <a:gd name="T11" fmla="*/ 50165 h 842"/>
                <a:gd name="T12" fmla="*/ 451485 w 901"/>
                <a:gd name="T13" fmla="*/ 51435 h 842"/>
                <a:gd name="T14" fmla="*/ 457835 w 901"/>
                <a:gd name="T15" fmla="*/ 40640 h 842"/>
                <a:gd name="T16" fmla="*/ 414020 w 901"/>
                <a:gd name="T17" fmla="*/ 34925 h 842"/>
                <a:gd name="T18" fmla="*/ 391160 w 901"/>
                <a:gd name="T19" fmla="*/ 17780 h 842"/>
                <a:gd name="T20" fmla="*/ 345440 w 901"/>
                <a:gd name="T21" fmla="*/ 8890 h 842"/>
                <a:gd name="T22" fmla="*/ 284480 w 901"/>
                <a:gd name="T23" fmla="*/ 10160 h 842"/>
                <a:gd name="T24" fmla="*/ 232410 w 901"/>
                <a:gd name="T25" fmla="*/ 31750 h 842"/>
                <a:gd name="T26" fmla="*/ 207010 w 901"/>
                <a:gd name="T27" fmla="*/ 66675 h 842"/>
                <a:gd name="T28" fmla="*/ 189865 w 901"/>
                <a:gd name="T29" fmla="*/ 65405 h 842"/>
                <a:gd name="T30" fmla="*/ 147320 w 901"/>
                <a:gd name="T31" fmla="*/ 109220 h 842"/>
                <a:gd name="T32" fmla="*/ 118745 w 901"/>
                <a:gd name="T33" fmla="*/ 141605 h 842"/>
                <a:gd name="T34" fmla="*/ 147320 w 901"/>
                <a:gd name="T35" fmla="*/ 135255 h 842"/>
                <a:gd name="T36" fmla="*/ 156845 w 901"/>
                <a:gd name="T37" fmla="*/ 156845 h 842"/>
                <a:gd name="T38" fmla="*/ 132080 w 901"/>
                <a:gd name="T39" fmla="*/ 168910 h 842"/>
                <a:gd name="T40" fmla="*/ 132080 w 901"/>
                <a:gd name="T41" fmla="*/ 210185 h 842"/>
                <a:gd name="T42" fmla="*/ 74295 w 901"/>
                <a:gd name="T43" fmla="*/ 248285 h 842"/>
                <a:gd name="T44" fmla="*/ 16510 w 901"/>
                <a:gd name="T45" fmla="*/ 259080 h 842"/>
                <a:gd name="T46" fmla="*/ 30480 w 901"/>
                <a:gd name="T47" fmla="*/ 298450 h 842"/>
                <a:gd name="T48" fmla="*/ 24130 w 901"/>
                <a:gd name="T49" fmla="*/ 340995 h 842"/>
                <a:gd name="T50" fmla="*/ 34925 w 901"/>
                <a:gd name="T51" fmla="*/ 354965 h 842"/>
                <a:gd name="T52" fmla="*/ 42545 w 901"/>
                <a:gd name="T53" fmla="*/ 389890 h 842"/>
                <a:gd name="T54" fmla="*/ 42545 w 901"/>
                <a:gd name="T55" fmla="*/ 415925 h 842"/>
                <a:gd name="T56" fmla="*/ 51435 w 901"/>
                <a:gd name="T57" fmla="*/ 429895 h 842"/>
                <a:gd name="T58" fmla="*/ 41275 w 901"/>
                <a:gd name="T59" fmla="*/ 467995 h 842"/>
                <a:gd name="T60" fmla="*/ 66675 w 901"/>
                <a:gd name="T61" fmla="*/ 447675 h 842"/>
                <a:gd name="T62" fmla="*/ 83820 w 901"/>
                <a:gd name="T63" fmla="*/ 469265 h 842"/>
                <a:gd name="T64" fmla="*/ 103505 w 901"/>
                <a:gd name="T65" fmla="*/ 466090 h 842"/>
                <a:gd name="T66" fmla="*/ 116840 w 901"/>
                <a:gd name="T67" fmla="*/ 461645 h 842"/>
                <a:gd name="T68" fmla="*/ 135255 w 901"/>
                <a:gd name="T69" fmla="*/ 458470 h 842"/>
                <a:gd name="T70" fmla="*/ 149225 w 901"/>
                <a:gd name="T71" fmla="*/ 455295 h 842"/>
                <a:gd name="T72" fmla="*/ 158115 w 901"/>
                <a:gd name="T73" fmla="*/ 475615 h 842"/>
                <a:gd name="T74" fmla="*/ 180975 w 901"/>
                <a:gd name="T75" fmla="*/ 466090 h 842"/>
                <a:gd name="T76" fmla="*/ 191770 w 901"/>
                <a:gd name="T77" fmla="*/ 488950 h 842"/>
                <a:gd name="T78" fmla="*/ 229870 w 901"/>
                <a:gd name="T79" fmla="*/ 496570 h 842"/>
                <a:gd name="T80" fmla="*/ 260350 w 901"/>
                <a:gd name="T81" fmla="*/ 490855 h 842"/>
                <a:gd name="T82" fmla="*/ 280035 w 901"/>
                <a:gd name="T83" fmla="*/ 498475 h 842"/>
                <a:gd name="T84" fmla="*/ 304165 w 901"/>
                <a:gd name="T85" fmla="*/ 488950 h 842"/>
                <a:gd name="T86" fmla="*/ 322580 w 901"/>
                <a:gd name="T87" fmla="*/ 487680 h 842"/>
                <a:gd name="T88" fmla="*/ 331470 w 901"/>
                <a:gd name="T89" fmla="*/ 470535 h 842"/>
                <a:gd name="T90" fmla="*/ 353060 w 901"/>
                <a:gd name="T91" fmla="*/ 498475 h 842"/>
                <a:gd name="T92" fmla="*/ 377190 w 901"/>
                <a:gd name="T93" fmla="*/ 476885 h 842"/>
                <a:gd name="T94" fmla="*/ 401320 w 901"/>
                <a:gd name="T95" fmla="*/ 499745 h 842"/>
                <a:gd name="T96" fmla="*/ 406400 w 901"/>
                <a:gd name="T97" fmla="*/ 521335 h 842"/>
                <a:gd name="T98" fmla="*/ 416560 w 901"/>
                <a:gd name="T99" fmla="*/ 530225 h 842"/>
                <a:gd name="T100" fmla="*/ 433705 w 901"/>
                <a:gd name="T101" fmla="*/ 499745 h 842"/>
                <a:gd name="T102" fmla="*/ 465455 w 901"/>
                <a:gd name="T103" fmla="*/ 521335 h 842"/>
                <a:gd name="T104" fmla="*/ 478790 w 901"/>
                <a:gd name="T105" fmla="*/ 508635 h 842"/>
                <a:gd name="T106" fmla="*/ 512445 w 901"/>
                <a:gd name="T107" fmla="*/ 496570 h 842"/>
                <a:gd name="T108" fmla="*/ 537210 w 901"/>
                <a:gd name="T109" fmla="*/ 470535 h 842"/>
                <a:gd name="T110" fmla="*/ 565785 w 901"/>
                <a:gd name="T111" fmla="*/ 472440 h 842"/>
                <a:gd name="T112" fmla="*/ 565785 w 901"/>
                <a:gd name="T113" fmla="*/ 447675 h 842"/>
                <a:gd name="T114" fmla="*/ 521970 w 901"/>
                <a:gd name="T115" fmla="*/ 396240 h 842"/>
                <a:gd name="T116" fmla="*/ 504825 w 901"/>
                <a:gd name="T117" fmla="*/ 354965 h 842"/>
                <a:gd name="T118" fmla="*/ 453390 w 901"/>
                <a:gd name="T119" fmla="*/ 325755 h 842"/>
                <a:gd name="T120" fmla="*/ 431800 w 901"/>
                <a:gd name="T121" fmla="*/ 294005 h 8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01" h="842">
                  <a:moveTo>
                    <a:pt x="656" y="413"/>
                  </a:moveTo>
                  <a:lnTo>
                    <a:pt x="656" y="391"/>
                  </a:lnTo>
                  <a:lnTo>
                    <a:pt x="649" y="379"/>
                  </a:lnTo>
                  <a:lnTo>
                    <a:pt x="637" y="336"/>
                  </a:lnTo>
                  <a:lnTo>
                    <a:pt x="661" y="331"/>
                  </a:lnTo>
                  <a:lnTo>
                    <a:pt x="654" y="256"/>
                  </a:lnTo>
                  <a:lnTo>
                    <a:pt x="644" y="218"/>
                  </a:lnTo>
                  <a:lnTo>
                    <a:pt x="663" y="218"/>
                  </a:lnTo>
                  <a:lnTo>
                    <a:pt x="685" y="206"/>
                  </a:lnTo>
                  <a:lnTo>
                    <a:pt x="649" y="158"/>
                  </a:lnTo>
                  <a:lnTo>
                    <a:pt x="647" y="134"/>
                  </a:lnTo>
                  <a:lnTo>
                    <a:pt x="613" y="139"/>
                  </a:lnTo>
                  <a:lnTo>
                    <a:pt x="587" y="132"/>
                  </a:lnTo>
                  <a:lnTo>
                    <a:pt x="604" y="112"/>
                  </a:lnTo>
                  <a:lnTo>
                    <a:pt x="613" y="110"/>
                  </a:lnTo>
                  <a:lnTo>
                    <a:pt x="592" y="103"/>
                  </a:lnTo>
                  <a:lnTo>
                    <a:pt x="616" y="91"/>
                  </a:lnTo>
                  <a:lnTo>
                    <a:pt x="628" y="79"/>
                  </a:lnTo>
                  <a:lnTo>
                    <a:pt x="640" y="86"/>
                  </a:lnTo>
                  <a:lnTo>
                    <a:pt x="666" y="88"/>
                  </a:lnTo>
                  <a:lnTo>
                    <a:pt x="711" y="81"/>
                  </a:lnTo>
                  <a:lnTo>
                    <a:pt x="716" y="88"/>
                  </a:lnTo>
                  <a:lnTo>
                    <a:pt x="733" y="88"/>
                  </a:lnTo>
                  <a:lnTo>
                    <a:pt x="721" y="64"/>
                  </a:lnTo>
                  <a:lnTo>
                    <a:pt x="707" y="55"/>
                  </a:lnTo>
                  <a:lnTo>
                    <a:pt x="685" y="50"/>
                  </a:lnTo>
                  <a:lnTo>
                    <a:pt x="652" y="55"/>
                  </a:lnTo>
                  <a:lnTo>
                    <a:pt x="625" y="57"/>
                  </a:lnTo>
                  <a:lnTo>
                    <a:pt x="616" y="48"/>
                  </a:lnTo>
                  <a:lnTo>
                    <a:pt x="616" y="28"/>
                  </a:lnTo>
                  <a:lnTo>
                    <a:pt x="604" y="19"/>
                  </a:lnTo>
                  <a:lnTo>
                    <a:pt x="572" y="19"/>
                  </a:lnTo>
                  <a:lnTo>
                    <a:pt x="544" y="14"/>
                  </a:lnTo>
                  <a:lnTo>
                    <a:pt x="508" y="0"/>
                  </a:lnTo>
                  <a:lnTo>
                    <a:pt x="484" y="2"/>
                  </a:lnTo>
                  <a:lnTo>
                    <a:pt x="448" y="16"/>
                  </a:lnTo>
                  <a:lnTo>
                    <a:pt x="412" y="26"/>
                  </a:lnTo>
                  <a:lnTo>
                    <a:pt x="386" y="26"/>
                  </a:lnTo>
                  <a:lnTo>
                    <a:pt x="366" y="50"/>
                  </a:lnTo>
                  <a:lnTo>
                    <a:pt x="345" y="93"/>
                  </a:lnTo>
                  <a:lnTo>
                    <a:pt x="338" y="103"/>
                  </a:lnTo>
                  <a:lnTo>
                    <a:pt x="326" y="105"/>
                  </a:lnTo>
                  <a:lnTo>
                    <a:pt x="314" y="98"/>
                  </a:lnTo>
                  <a:lnTo>
                    <a:pt x="309" y="98"/>
                  </a:lnTo>
                  <a:lnTo>
                    <a:pt x="299" y="103"/>
                  </a:lnTo>
                  <a:lnTo>
                    <a:pt x="283" y="124"/>
                  </a:lnTo>
                  <a:lnTo>
                    <a:pt x="254" y="160"/>
                  </a:lnTo>
                  <a:lnTo>
                    <a:pt x="232" y="172"/>
                  </a:lnTo>
                  <a:lnTo>
                    <a:pt x="170" y="177"/>
                  </a:lnTo>
                  <a:lnTo>
                    <a:pt x="161" y="184"/>
                  </a:lnTo>
                  <a:lnTo>
                    <a:pt x="187" y="223"/>
                  </a:lnTo>
                  <a:lnTo>
                    <a:pt x="204" y="223"/>
                  </a:lnTo>
                  <a:lnTo>
                    <a:pt x="213" y="220"/>
                  </a:lnTo>
                  <a:lnTo>
                    <a:pt x="232" y="213"/>
                  </a:lnTo>
                  <a:lnTo>
                    <a:pt x="242" y="218"/>
                  </a:lnTo>
                  <a:lnTo>
                    <a:pt x="254" y="235"/>
                  </a:lnTo>
                  <a:lnTo>
                    <a:pt x="247" y="247"/>
                  </a:lnTo>
                  <a:lnTo>
                    <a:pt x="232" y="247"/>
                  </a:lnTo>
                  <a:lnTo>
                    <a:pt x="216" y="254"/>
                  </a:lnTo>
                  <a:lnTo>
                    <a:pt x="208" y="266"/>
                  </a:lnTo>
                  <a:lnTo>
                    <a:pt x="206" y="280"/>
                  </a:lnTo>
                  <a:lnTo>
                    <a:pt x="216" y="307"/>
                  </a:lnTo>
                  <a:lnTo>
                    <a:pt x="208" y="331"/>
                  </a:lnTo>
                  <a:lnTo>
                    <a:pt x="201" y="338"/>
                  </a:lnTo>
                  <a:lnTo>
                    <a:pt x="149" y="374"/>
                  </a:lnTo>
                  <a:lnTo>
                    <a:pt x="117" y="391"/>
                  </a:lnTo>
                  <a:lnTo>
                    <a:pt x="46" y="398"/>
                  </a:lnTo>
                  <a:lnTo>
                    <a:pt x="24" y="389"/>
                  </a:lnTo>
                  <a:lnTo>
                    <a:pt x="26" y="408"/>
                  </a:lnTo>
                  <a:lnTo>
                    <a:pt x="41" y="437"/>
                  </a:lnTo>
                  <a:lnTo>
                    <a:pt x="50" y="461"/>
                  </a:lnTo>
                  <a:lnTo>
                    <a:pt x="48" y="470"/>
                  </a:lnTo>
                  <a:lnTo>
                    <a:pt x="0" y="511"/>
                  </a:lnTo>
                  <a:lnTo>
                    <a:pt x="41" y="528"/>
                  </a:lnTo>
                  <a:lnTo>
                    <a:pt x="38" y="537"/>
                  </a:lnTo>
                  <a:lnTo>
                    <a:pt x="43" y="545"/>
                  </a:lnTo>
                  <a:lnTo>
                    <a:pt x="46" y="554"/>
                  </a:lnTo>
                  <a:lnTo>
                    <a:pt x="55" y="559"/>
                  </a:lnTo>
                  <a:lnTo>
                    <a:pt x="48" y="576"/>
                  </a:lnTo>
                  <a:lnTo>
                    <a:pt x="58" y="614"/>
                  </a:lnTo>
                  <a:lnTo>
                    <a:pt x="67" y="614"/>
                  </a:lnTo>
                  <a:lnTo>
                    <a:pt x="70" y="619"/>
                  </a:lnTo>
                  <a:lnTo>
                    <a:pt x="50" y="631"/>
                  </a:lnTo>
                  <a:lnTo>
                    <a:pt x="67" y="655"/>
                  </a:lnTo>
                  <a:lnTo>
                    <a:pt x="65" y="662"/>
                  </a:lnTo>
                  <a:lnTo>
                    <a:pt x="81" y="665"/>
                  </a:lnTo>
                  <a:lnTo>
                    <a:pt x="81" y="677"/>
                  </a:lnTo>
                  <a:lnTo>
                    <a:pt x="65" y="669"/>
                  </a:lnTo>
                  <a:lnTo>
                    <a:pt x="50" y="744"/>
                  </a:lnTo>
                  <a:lnTo>
                    <a:pt x="65" y="737"/>
                  </a:lnTo>
                  <a:lnTo>
                    <a:pt x="89" y="722"/>
                  </a:lnTo>
                  <a:lnTo>
                    <a:pt x="96" y="705"/>
                  </a:lnTo>
                  <a:lnTo>
                    <a:pt x="105" y="705"/>
                  </a:lnTo>
                  <a:lnTo>
                    <a:pt x="113" y="715"/>
                  </a:lnTo>
                  <a:lnTo>
                    <a:pt x="117" y="734"/>
                  </a:lnTo>
                  <a:lnTo>
                    <a:pt x="132" y="739"/>
                  </a:lnTo>
                  <a:lnTo>
                    <a:pt x="139" y="746"/>
                  </a:lnTo>
                  <a:lnTo>
                    <a:pt x="151" y="749"/>
                  </a:lnTo>
                  <a:lnTo>
                    <a:pt x="163" y="734"/>
                  </a:lnTo>
                  <a:lnTo>
                    <a:pt x="172" y="722"/>
                  </a:lnTo>
                  <a:lnTo>
                    <a:pt x="177" y="722"/>
                  </a:lnTo>
                  <a:lnTo>
                    <a:pt x="184" y="727"/>
                  </a:lnTo>
                  <a:lnTo>
                    <a:pt x="192" y="739"/>
                  </a:lnTo>
                  <a:lnTo>
                    <a:pt x="208" y="737"/>
                  </a:lnTo>
                  <a:lnTo>
                    <a:pt x="213" y="722"/>
                  </a:lnTo>
                  <a:lnTo>
                    <a:pt x="218" y="710"/>
                  </a:lnTo>
                  <a:lnTo>
                    <a:pt x="232" y="710"/>
                  </a:lnTo>
                  <a:lnTo>
                    <a:pt x="235" y="717"/>
                  </a:lnTo>
                  <a:lnTo>
                    <a:pt x="232" y="737"/>
                  </a:lnTo>
                  <a:lnTo>
                    <a:pt x="237" y="744"/>
                  </a:lnTo>
                  <a:lnTo>
                    <a:pt x="249" y="749"/>
                  </a:lnTo>
                  <a:lnTo>
                    <a:pt x="266" y="744"/>
                  </a:lnTo>
                  <a:lnTo>
                    <a:pt x="275" y="734"/>
                  </a:lnTo>
                  <a:lnTo>
                    <a:pt x="285" y="734"/>
                  </a:lnTo>
                  <a:lnTo>
                    <a:pt x="290" y="744"/>
                  </a:lnTo>
                  <a:lnTo>
                    <a:pt x="295" y="763"/>
                  </a:lnTo>
                  <a:lnTo>
                    <a:pt x="302" y="770"/>
                  </a:lnTo>
                  <a:lnTo>
                    <a:pt x="328" y="761"/>
                  </a:lnTo>
                  <a:lnTo>
                    <a:pt x="343" y="761"/>
                  </a:lnTo>
                  <a:lnTo>
                    <a:pt x="362" y="782"/>
                  </a:lnTo>
                  <a:lnTo>
                    <a:pt x="386" y="794"/>
                  </a:lnTo>
                  <a:lnTo>
                    <a:pt x="410" y="794"/>
                  </a:lnTo>
                  <a:lnTo>
                    <a:pt x="410" y="773"/>
                  </a:lnTo>
                  <a:lnTo>
                    <a:pt x="414" y="770"/>
                  </a:lnTo>
                  <a:lnTo>
                    <a:pt x="424" y="775"/>
                  </a:lnTo>
                  <a:lnTo>
                    <a:pt x="441" y="785"/>
                  </a:lnTo>
                  <a:lnTo>
                    <a:pt x="453" y="775"/>
                  </a:lnTo>
                  <a:lnTo>
                    <a:pt x="460" y="765"/>
                  </a:lnTo>
                  <a:lnTo>
                    <a:pt x="479" y="770"/>
                  </a:lnTo>
                  <a:lnTo>
                    <a:pt x="486" y="775"/>
                  </a:lnTo>
                  <a:lnTo>
                    <a:pt x="501" y="773"/>
                  </a:lnTo>
                  <a:lnTo>
                    <a:pt x="508" y="768"/>
                  </a:lnTo>
                  <a:lnTo>
                    <a:pt x="508" y="739"/>
                  </a:lnTo>
                  <a:lnTo>
                    <a:pt x="517" y="737"/>
                  </a:lnTo>
                  <a:lnTo>
                    <a:pt x="522" y="741"/>
                  </a:lnTo>
                  <a:lnTo>
                    <a:pt x="527" y="749"/>
                  </a:lnTo>
                  <a:lnTo>
                    <a:pt x="525" y="765"/>
                  </a:lnTo>
                  <a:lnTo>
                    <a:pt x="556" y="785"/>
                  </a:lnTo>
                  <a:lnTo>
                    <a:pt x="582" y="782"/>
                  </a:lnTo>
                  <a:lnTo>
                    <a:pt x="592" y="768"/>
                  </a:lnTo>
                  <a:lnTo>
                    <a:pt x="594" y="751"/>
                  </a:lnTo>
                  <a:lnTo>
                    <a:pt x="604" y="751"/>
                  </a:lnTo>
                  <a:lnTo>
                    <a:pt x="613" y="773"/>
                  </a:lnTo>
                  <a:lnTo>
                    <a:pt x="632" y="787"/>
                  </a:lnTo>
                  <a:lnTo>
                    <a:pt x="663" y="787"/>
                  </a:lnTo>
                  <a:lnTo>
                    <a:pt x="661" y="811"/>
                  </a:lnTo>
                  <a:lnTo>
                    <a:pt x="640" y="821"/>
                  </a:lnTo>
                  <a:lnTo>
                    <a:pt x="637" y="830"/>
                  </a:lnTo>
                  <a:lnTo>
                    <a:pt x="656" y="842"/>
                  </a:lnTo>
                  <a:lnTo>
                    <a:pt x="656" y="835"/>
                  </a:lnTo>
                  <a:lnTo>
                    <a:pt x="680" y="833"/>
                  </a:lnTo>
                  <a:lnTo>
                    <a:pt x="685" y="818"/>
                  </a:lnTo>
                  <a:lnTo>
                    <a:pt x="683" y="787"/>
                  </a:lnTo>
                  <a:lnTo>
                    <a:pt x="697" y="785"/>
                  </a:lnTo>
                  <a:lnTo>
                    <a:pt x="714" y="799"/>
                  </a:lnTo>
                  <a:lnTo>
                    <a:pt x="733" y="821"/>
                  </a:lnTo>
                  <a:lnTo>
                    <a:pt x="747" y="835"/>
                  </a:lnTo>
                  <a:lnTo>
                    <a:pt x="750" y="818"/>
                  </a:lnTo>
                  <a:lnTo>
                    <a:pt x="754" y="801"/>
                  </a:lnTo>
                  <a:lnTo>
                    <a:pt x="766" y="789"/>
                  </a:lnTo>
                  <a:lnTo>
                    <a:pt x="781" y="785"/>
                  </a:lnTo>
                  <a:lnTo>
                    <a:pt x="807" y="782"/>
                  </a:lnTo>
                  <a:lnTo>
                    <a:pt x="824" y="770"/>
                  </a:lnTo>
                  <a:lnTo>
                    <a:pt x="834" y="751"/>
                  </a:lnTo>
                  <a:lnTo>
                    <a:pt x="846" y="741"/>
                  </a:lnTo>
                  <a:lnTo>
                    <a:pt x="862" y="739"/>
                  </a:lnTo>
                  <a:lnTo>
                    <a:pt x="881" y="746"/>
                  </a:lnTo>
                  <a:lnTo>
                    <a:pt x="891" y="744"/>
                  </a:lnTo>
                  <a:lnTo>
                    <a:pt x="901" y="737"/>
                  </a:lnTo>
                  <a:lnTo>
                    <a:pt x="901" y="720"/>
                  </a:lnTo>
                  <a:lnTo>
                    <a:pt x="891" y="705"/>
                  </a:lnTo>
                  <a:lnTo>
                    <a:pt x="855" y="665"/>
                  </a:lnTo>
                  <a:lnTo>
                    <a:pt x="843" y="638"/>
                  </a:lnTo>
                  <a:lnTo>
                    <a:pt x="822" y="624"/>
                  </a:lnTo>
                  <a:lnTo>
                    <a:pt x="812" y="607"/>
                  </a:lnTo>
                  <a:lnTo>
                    <a:pt x="807" y="581"/>
                  </a:lnTo>
                  <a:lnTo>
                    <a:pt x="795" y="559"/>
                  </a:lnTo>
                  <a:lnTo>
                    <a:pt x="774" y="537"/>
                  </a:lnTo>
                  <a:lnTo>
                    <a:pt x="745" y="521"/>
                  </a:lnTo>
                  <a:lnTo>
                    <a:pt x="714" y="513"/>
                  </a:lnTo>
                  <a:lnTo>
                    <a:pt x="697" y="509"/>
                  </a:lnTo>
                  <a:lnTo>
                    <a:pt x="685" y="494"/>
                  </a:lnTo>
                  <a:lnTo>
                    <a:pt x="680" y="463"/>
                  </a:lnTo>
                  <a:lnTo>
                    <a:pt x="656" y="413"/>
                  </a:lnTo>
                  <a:close/>
                </a:path>
              </a:pathLst>
            </a:custGeom>
            <a:solidFill>
              <a:srgbClr val="D6E3BC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0" name="Freeform 241"/>
            <p:cNvSpPr>
              <a:spLocks/>
            </p:cNvSpPr>
            <p:nvPr/>
          </p:nvSpPr>
          <p:spPr bwMode="auto">
            <a:xfrm>
              <a:off x="22916" y="19392"/>
              <a:ext cx="6451" cy="4083"/>
            </a:xfrm>
            <a:custGeom>
              <a:avLst/>
              <a:gdLst>
                <a:gd name="T0" fmla="*/ 45720 w 1016"/>
                <a:gd name="T1" fmla="*/ 196850 h 643"/>
                <a:gd name="T2" fmla="*/ 39370 w 1016"/>
                <a:gd name="T3" fmla="*/ 234950 h 643"/>
                <a:gd name="T4" fmla="*/ 53340 w 1016"/>
                <a:gd name="T5" fmla="*/ 265430 h 643"/>
                <a:gd name="T6" fmla="*/ 44450 w 1016"/>
                <a:gd name="T7" fmla="*/ 280670 h 643"/>
                <a:gd name="T8" fmla="*/ 21590 w 1016"/>
                <a:gd name="T9" fmla="*/ 271145 h 643"/>
                <a:gd name="T10" fmla="*/ 12065 w 1016"/>
                <a:gd name="T11" fmla="*/ 269875 h 643"/>
                <a:gd name="T12" fmla="*/ 0 w 1016"/>
                <a:gd name="T13" fmla="*/ 292735 h 643"/>
                <a:gd name="T14" fmla="*/ 4445 w 1016"/>
                <a:gd name="T15" fmla="*/ 346075 h 643"/>
                <a:gd name="T16" fmla="*/ 27305 w 1016"/>
                <a:gd name="T17" fmla="*/ 354965 h 643"/>
                <a:gd name="T18" fmla="*/ 65405 w 1016"/>
                <a:gd name="T19" fmla="*/ 353695 h 643"/>
                <a:gd name="T20" fmla="*/ 99060 w 1016"/>
                <a:gd name="T21" fmla="*/ 353695 h 643"/>
                <a:gd name="T22" fmla="*/ 104775 w 1016"/>
                <a:gd name="T23" fmla="*/ 385445 h 643"/>
                <a:gd name="T24" fmla="*/ 125095 w 1016"/>
                <a:gd name="T25" fmla="*/ 407035 h 643"/>
                <a:gd name="T26" fmla="*/ 165735 w 1016"/>
                <a:gd name="T27" fmla="*/ 388620 h 643"/>
                <a:gd name="T28" fmla="*/ 211455 w 1016"/>
                <a:gd name="T29" fmla="*/ 381000 h 643"/>
                <a:gd name="T30" fmla="*/ 231140 w 1016"/>
                <a:gd name="T31" fmla="*/ 384175 h 643"/>
                <a:gd name="T32" fmla="*/ 249555 w 1016"/>
                <a:gd name="T33" fmla="*/ 394970 h 643"/>
                <a:gd name="T34" fmla="*/ 273685 w 1016"/>
                <a:gd name="T35" fmla="*/ 402590 h 643"/>
                <a:gd name="T36" fmla="*/ 284480 w 1016"/>
                <a:gd name="T37" fmla="*/ 382270 h 643"/>
                <a:gd name="T38" fmla="*/ 307340 w 1016"/>
                <a:gd name="T39" fmla="*/ 379730 h 643"/>
                <a:gd name="T40" fmla="*/ 333375 w 1016"/>
                <a:gd name="T41" fmla="*/ 385445 h 643"/>
                <a:gd name="T42" fmla="*/ 357505 w 1016"/>
                <a:gd name="T43" fmla="*/ 356870 h 643"/>
                <a:gd name="T44" fmla="*/ 345440 w 1016"/>
                <a:gd name="T45" fmla="*/ 334010 h 643"/>
                <a:gd name="T46" fmla="*/ 356235 w 1016"/>
                <a:gd name="T47" fmla="*/ 316865 h 643"/>
                <a:gd name="T48" fmla="*/ 375920 w 1016"/>
                <a:gd name="T49" fmla="*/ 312420 h 643"/>
                <a:gd name="T50" fmla="*/ 398780 w 1016"/>
                <a:gd name="T51" fmla="*/ 312420 h 643"/>
                <a:gd name="T52" fmla="*/ 416560 w 1016"/>
                <a:gd name="T53" fmla="*/ 294005 h 643"/>
                <a:gd name="T54" fmla="*/ 430530 w 1016"/>
                <a:gd name="T55" fmla="*/ 277495 h 643"/>
                <a:gd name="T56" fmla="*/ 429260 w 1016"/>
                <a:gd name="T57" fmla="*/ 252730 h 643"/>
                <a:gd name="T58" fmla="*/ 441325 w 1016"/>
                <a:gd name="T59" fmla="*/ 236220 h 643"/>
                <a:gd name="T60" fmla="*/ 477520 w 1016"/>
                <a:gd name="T61" fmla="*/ 210185 h 643"/>
                <a:gd name="T62" fmla="*/ 504825 w 1016"/>
                <a:gd name="T63" fmla="*/ 181610 h 643"/>
                <a:gd name="T64" fmla="*/ 546100 w 1016"/>
                <a:gd name="T65" fmla="*/ 181610 h 643"/>
                <a:gd name="T66" fmla="*/ 579755 w 1016"/>
                <a:gd name="T67" fmla="*/ 167640 h 643"/>
                <a:gd name="T68" fmla="*/ 619125 w 1016"/>
                <a:gd name="T69" fmla="*/ 163195 h 643"/>
                <a:gd name="T70" fmla="*/ 645160 w 1016"/>
                <a:gd name="T71" fmla="*/ 146050 h 643"/>
                <a:gd name="T72" fmla="*/ 614680 w 1016"/>
                <a:gd name="T73" fmla="*/ 102235 h 643"/>
                <a:gd name="T74" fmla="*/ 596265 w 1016"/>
                <a:gd name="T75" fmla="*/ 77470 h 643"/>
                <a:gd name="T76" fmla="*/ 602615 w 1016"/>
                <a:gd name="T77" fmla="*/ 44450 h 643"/>
                <a:gd name="T78" fmla="*/ 600710 w 1016"/>
                <a:gd name="T79" fmla="*/ 16510 h 643"/>
                <a:gd name="T80" fmla="*/ 567690 w 1016"/>
                <a:gd name="T81" fmla="*/ 3175 h 643"/>
                <a:gd name="T82" fmla="*/ 538480 w 1016"/>
                <a:gd name="T83" fmla="*/ 3175 h 643"/>
                <a:gd name="T84" fmla="*/ 499110 w 1016"/>
                <a:gd name="T85" fmla="*/ 29210 h 643"/>
                <a:gd name="T86" fmla="*/ 491490 w 1016"/>
                <a:gd name="T87" fmla="*/ 18415 h 643"/>
                <a:gd name="T88" fmla="*/ 469900 w 1016"/>
                <a:gd name="T89" fmla="*/ 12065 h 643"/>
                <a:gd name="T90" fmla="*/ 416560 w 1016"/>
                <a:gd name="T91" fmla="*/ 27305 h 643"/>
                <a:gd name="T92" fmla="*/ 395605 w 1016"/>
                <a:gd name="T93" fmla="*/ 26035 h 643"/>
                <a:gd name="T94" fmla="*/ 374015 w 1016"/>
                <a:gd name="T95" fmla="*/ 22860 h 643"/>
                <a:gd name="T96" fmla="*/ 342265 w 1016"/>
                <a:gd name="T97" fmla="*/ 41275 h 643"/>
                <a:gd name="T98" fmla="*/ 296545 w 1016"/>
                <a:gd name="T99" fmla="*/ 48895 h 643"/>
                <a:gd name="T100" fmla="*/ 243205 w 1016"/>
                <a:gd name="T101" fmla="*/ 33655 h 643"/>
                <a:gd name="T102" fmla="*/ 205740 w 1016"/>
                <a:gd name="T103" fmla="*/ 26035 h 643"/>
                <a:gd name="T104" fmla="*/ 180975 w 1016"/>
                <a:gd name="T105" fmla="*/ 36830 h 643"/>
                <a:gd name="T106" fmla="*/ 175260 w 1016"/>
                <a:gd name="T107" fmla="*/ 68580 h 643"/>
                <a:gd name="T108" fmla="*/ 160020 w 1016"/>
                <a:gd name="T109" fmla="*/ 36830 h 643"/>
                <a:gd name="T110" fmla="*/ 140335 w 1016"/>
                <a:gd name="T111" fmla="*/ 27305 h 643"/>
                <a:gd name="T112" fmla="*/ 102235 w 1016"/>
                <a:gd name="T113" fmla="*/ 60960 h 643"/>
                <a:gd name="T114" fmla="*/ 86995 w 1016"/>
                <a:gd name="T115" fmla="*/ 99060 h 643"/>
                <a:gd name="T116" fmla="*/ 60960 w 1016"/>
                <a:gd name="T117" fmla="*/ 117475 h 643"/>
                <a:gd name="T118" fmla="*/ 29210 w 1016"/>
                <a:gd name="T119" fmla="*/ 133985 h 643"/>
                <a:gd name="T120" fmla="*/ 13970 w 1016"/>
                <a:gd name="T121" fmla="*/ 158750 h 643"/>
                <a:gd name="T122" fmla="*/ 24765 w 1016"/>
                <a:gd name="T123" fmla="*/ 191770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6" h="643">
                  <a:moveTo>
                    <a:pt x="39" y="302"/>
                  </a:moveTo>
                  <a:lnTo>
                    <a:pt x="72" y="310"/>
                  </a:lnTo>
                  <a:lnTo>
                    <a:pt x="74" y="319"/>
                  </a:lnTo>
                  <a:lnTo>
                    <a:pt x="62" y="370"/>
                  </a:lnTo>
                  <a:lnTo>
                    <a:pt x="70" y="389"/>
                  </a:lnTo>
                  <a:lnTo>
                    <a:pt x="84" y="418"/>
                  </a:lnTo>
                  <a:lnTo>
                    <a:pt x="82" y="432"/>
                  </a:lnTo>
                  <a:lnTo>
                    <a:pt x="70" y="442"/>
                  </a:lnTo>
                  <a:lnTo>
                    <a:pt x="58" y="444"/>
                  </a:lnTo>
                  <a:lnTo>
                    <a:pt x="34" y="427"/>
                  </a:lnTo>
                  <a:lnTo>
                    <a:pt x="27" y="422"/>
                  </a:lnTo>
                  <a:lnTo>
                    <a:pt x="19" y="425"/>
                  </a:lnTo>
                  <a:lnTo>
                    <a:pt x="10" y="439"/>
                  </a:lnTo>
                  <a:lnTo>
                    <a:pt x="0" y="461"/>
                  </a:lnTo>
                  <a:lnTo>
                    <a:pt x="10" y="516"/>
                  </a:lnTo>
                  <a:lnTo>
                    <a:pt x="7" y="545"/>
                  </a:lnTo>
                  <a:lnTo>
                    <a:pt x="24" y="547"/>
                  </a:lnTo>
                  <a:lnTo>
                    <a:pt x="43" y="559"/>
                  </a:lnTo>
                  <a:lnTo>
                    <a:pt x="58" y="562"/>
                  </a:lnTo>
                  <a:lnTo>
                    <a:pt x="103" y="557"/>
                  </a:lnTo>
                  <a:lnTo>
                    <a:pt x="134" y="550"/>
                  </a:lnTo>
                  <a:lnTo>
                    <a:pt x="156" y="557"/>
                  </a:lnTo>
                  <a:lnTo>
                    <a:pt x="165" y="574"/>
                  </a:lnTo>
                  <a:lnTo>
                    <a:pt x="165" y="607"/>
                  </a:lnTo>
                  <a:lnTo>
                    <a:pt x="170" y="631"/>
                  </a:lnTo>
                  <a:lnTo>
                    <a:pt x="197" y="641"/>
                  </a:lnTo>
                  <a:lnTo>
                    <a:pt x="213" y="643"/>
                  </a:lnTo>
                  <a:lnTo>
                    <a:pt x="261" y="612"/>
                  </a:lnTo>
                  <a:lnTo>
                    <a:pt x="304" y="600"/>
                  </a:lnTo>
                  <a:lnTo>
                    <a:pt x="333" y="600"/>
                  </a:lnTo>
                  <a:lnTo>
                    <a:pt x="352" y="600"/>
                  </a:lnTo>
                  <a:lnTo>
                    <a:pt x="364" y="605"/>
                  </a:lnTo>
                  <a:lnTo>
                    <a:pt x="376" y="615"/>
                  </a:lnTo>
                  <a:lnTo>
                    <a:pt x="393" y="622"/>
                  </a:lnTo>
                  <a:lnTo>
                    <a:pt x="415" y="622"/>
                  </a:lnTo>
                  <a:lnTo>
                    <a:pt x="431" y="634"/>
                  </a:lnTo>
                  <a:lnTo>
                    <a:pt x="441" y="631"/>
                  </a:lnTo>
                  <a:lnTo>
                    <a:pt x="448" y="602"/>
                  </a:lnTo>
                  <a:lnTo>
                    <a:pt x="462" y="605"/>
                  </a:lnTo>
                  <a:lnTo>
                    <a:pt x="484" y="598"/>
                  </a:lnTo>
                  <a:lnTo>
                    <a:pt x="508" y="610"/>
                  </a:lnTo>
                  <a:lnTo>
                    <a:pt x="525" y="607"/>
                  </a:lnTo>
                  <a:lnTo>
                    <a:pt x="563" y="583"/>
                  </a:lnTo>
                  <a:lnTo>
                    <a:pt x="563" y="562"/>
                  </a:lnTo>
                  <a:lnTo>
                    <a:pt x="549" y="540"/>
                  </a:lnTo>
                  <a:lnTo>
                    <a:pt x="544" y="526"/>
                  </a:lnTo>
                  <a:lnTo>
                    <a:pt x="549" y="511"/>
                  </a:lnTo>
                  <a:lnTo>
                    <a:pt x="561" y="499"/>
                  </a:lnTo>
                  <a:lnTo>
                    <a:pt x="575" y="492"/>
                  </a:lnTo>
                  <a:lnTo>
                    <a:pt x="592" y="492"/>
                  </a:lnTo>
                  <a:lnTo>
                    <a:pt x="609" y="494"/>
                  </a:lnTo>
                  <a:lnTo>
                    <a:pt x="628" y="492"/>
                  </a:lnTo>
                  <a:lnTo>
                    <a:pt x="647" y="470"/>
                  </a:lnTo>
                  <a:lnTo>
                    <a:pt x="656" y="463"/>
                  </a:lnTo>
                  <a:lnTo>
                    <a:pt x="671" y="451"/>
                  </a:lnTo>
                  <a:lnTo>
                    <a:pt x="678" y="437"/>
                  </a:lnTo>
                  <a:lnTo>
                    <a:pt x="678" y="415"/>
                  </a:lnTo>
                  <a:lnTo>
                    <a:pt x="676" y="398"/>
                  </a:lnTo>
                  <a:lnTo>
                    <a:pt x="683" y="386"/>
                  </a:lnTo>
                  <a:lnTo>
                    <a:pt x="695" y="372"/>
                  </a:lnTo>
                  <a:lnTo>
                    <a:pt x="707" y="324"/>
                  </a:lnTo>
                  <a:lnTo>
                    <a:pt x="752" y="331"/>
                  </a:lnTo>
                  <a:lnTo>
                    <a:pt x="776" y="319"/>
                  </a:lnTo>
                  <a:lnTo>
                    <a:pt x="795" y="286"/>
                  </a:lnTo>
                  <a:lnTo>
                    <a:pt x="836" y="290"/>
                  </a:lnTo>
                  <a:lnTo>
                    <a:pt x="860" y="286"/>
                  </a:lnTo>
                  <a:lnTo>
                    <a:pt x="896" y="274"/>
                  </a:lnTo>
                  <a:lnTo>
                    <a:pt x="913" y="264"/>
                  </a:lnTo>
                  <a:lnTo>
                    <a:pt x="951" y="259"/>
                  </a:lnTo>
                  <a:lnTo>
                    <a:pt x="975" y="257"/>
                  </a:lnTo>
                  <a:lnTo>
                    <a:pt x="992" y="252"/>
                  </a:lnTo>
                  <a:lnTo>
                    <a:pt x="1016" y="230"/>
                  </a:lnTo>
                  <a:lnTo>
                    <a:pt x="1006" y="214"/>
                  </a:lnTo>
                  <a:lnTo>
                    <a:pt x="968" y="161"/>
                  </a:lnTo>
                  <a:lnTo>
                    <a:pt x="956" y="142"/>
                  </a:lnTo>
                  <a:lnTo>
                    <a:pt x="939" y="122"/>
                  </a:lnTo>
                  <a:lnTo>
                    <a:pt x="937" y="106"/>
                  </a:lnTo>
                  <a:lnTo>
                    <a:pt x="949" y="70"/>
                  </a:lnTo>
                  <a:lnTo>
                    <a:pt x="956" y="48"/>
                  </a:lnTo>
                  <a:lnTo>
                    <a:pt x="946" y="26"/>
                  </a:lnTo>
                  <a:lnTo>
                    <a:pt x="925" y="24"/>
                  </a:lnTo>
                  <a:lnTo>
                    <a:pt x="894" y="5"/>
                  </a:lnTo>
                  <a:lnTo>
                    <a:pt x="877" y="0"/>
                  </a:lnTo>
                  <a:lnTo>
                    <a:pt x="848" y="5"/>
                  </a:lnTo>
                  <a:lnTo>
                    <a:pt x="815" y="24"/>
                  </a:lnTo>
                  <a:lnTo>
                    <a:pt x="786" y="46"/>
                  </a:lnTo>
                  <a:lnTo>
                    <a:pt x="776" y="43"/>
                  </a:lnTo>
                  <a:lnTo>
                    <a:pt x="774" y="29"/>
                  </a:lnTo>
                  <a:lnTo>
                    <a:pt x="759" y="21"/>
                  </a:lnTo>
                  <a:lnTo>
                    <a:pt x="740" y="19"/>
                  </a:lnTo>
                  <a:lnTo>
                    <a:pt x="709" y="33"/>
                  </a:lnTo>
                  <a:lnTo>
                    <a:pt x="656" y="43"/>
                  </a:lnTo>
                  <a:lnTo>
                    <a:pt x="640" y="36"/>
                  </a:lnTo>
                  <a:lnTo>
                    <a:pt x="623" y="41"/>
                  </a:lnTo>
                  <a:lnTo>
                    <a:pt x="609" y="53"/>
                  </a:lnTo>
                  <a:lnTo>
                    <a:pt x="589" y="36"/>
                  </a:lnTo>
                  <a:lnTo>
                    <a:pt x="577" y="36"/>
                  </a:lnTo>
                  <a:lnTo>
                    <a:pt x="539" y="65"/>
                  </a:lnTo>
                  <a:lnTo>
                    <a:pt x="520" y="70"/>
                  </a:lnTo>
                  <a:lnTo>
                    <a:pt x="467" y="77"/>
                  </a:lnTo>
                  <a:lnTo>
                    <a:pt x="412" y="67"/>
                  </a:lnTo>
                  <a:lnTo>
                    <a:pt x="383" y="53"/>
                  </a:lnTo>
                  <a:lnTo>
                    <a:pt x="357" y="55"/>
                  </a:lnTo>
                  <a:lnTo>
                    <a:pt x="324" y="41"/>
                  </a:lnTo>
                  <a:lnTo>
                    <a:pt x="304" y="43"/>
                  </a:lnTo>
                  <a:lnTo>
                    <a:pt x="285" y="58"/>
                  </a:lnTo>
                  <a:lnTo>
                    <a:pt x="302" y="79"/>
                  </a:lnTo>
                  <a:lnTo>
                    <a:pt x="276" y="108"/>
                  </a:lnTo>
                  <a:lnTo>
                    <a:pt x="264" y="96"/>
                  </a:lnTo>
                  <a:lnTo>
                    <a:pt x="252" y="58"/>
                  </a:lnTo>
                  <a:lnTo>
                    <a:pt x="240" y="38"/>
                  </a:lnTo>
                  <a:lnTo>
                    <a:pt x="221" y="43"/>
                  </a:lnTo>
                  <a:lnTo>
                    <a:pt x="180" y="62"/>
                  </a:lnTo>
                  <a:lnTo>
                    <a:pt x="161" y="96"/>
                  </a:lnTo>
                  <a:lnTo>
                    <a:pt x="156" y="115"/>
                  </a:lnTo>
                  <a:lnTo>
                    <a:pt x="137" y="156"/>
                  </a:lnTo>
                  <a:lnTo>
                    <a:pt x="118" y="163"/>
                  </a:lnTo>
                  <a:lnTo>
                    <a:pt x="96" y="185"/>
                  </a:lnTo>
                  <a:lnTo>
                    <a:pt x="60" y="197"/>
                  </a:lnTo>
                  <a:lnTo>
                    <a:pt x="46" y="211"/>
                  </a:lnTo>
                  <a:lnTo>
                    <a:pt x="31" y="228"/>
                  </a:lnTo>
                  <a:lnTo>
                    <a:pt x="22" y="250"/>
                  </a:lnTo>
                  <a:lnTo>
                    <a:pt x="22" y="283"/>
                  </a:lnTo>
                  <a:lnTo>
                    <a:pt x="39" y="302"/>
                  </a:lnTo>
                  <a:close/>
                </a:path>
              </a:pathLst>
            </a:custGeom>
            <a:noFill/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1" name="Freeform 242"/>
            <p:cNvSpPr>
              <a:spLocks/>
            </p:cNvSpPr>
            <p:nvPr/>
          </p:nvSpPr>
          <p:spPr bwMode="auto">
            <a:xfrm>
              <a:off x="22732" y="9683"/>
              <a:ext cx="7664" cy="6477"/>
            </a:xfrm>
            <a:custGeom>
              <a:avLst/>
              <a:gdLst>
                <a:gd name="T0" fmla="*/ 381635 w 1207"/>
                <a:gd name="T1" fmla="*/ 556260 h 1020"/>
                <a:gd name="T2" fmla="*/ 417830 w 1207"/>
                <a:gd name="T3" fmla="*/ 547370 h 1020"/>
                <a:gd name="T4" fmla="*/ 443865 w 1207"/>
                <a:gd name="T5" fmla="*/ 512445 h 1020"/>
                <a:gd name="T6" fmla="*/ 439420 w 1207"/>
                <a:gd name="T7" fmla="*/ 520065 h 1020"/>
                <a:gd name="T8" fmla="*/ 454660 w 1207"/>
                <a:gd name="T9" fmla="*/ 525780 h 1020"/>
                <a:gd name="T10" fmla="*/ 485140 w 1207"/>
                <a:gd name="T11" fmla="*/ 527685 h 1020"/>
                <a:gd name="T12" fmla="*/ 504825 w 1207"/>
                <a:gd name="T13" fmla="*/ 530225 h 1020"/>
                <a:gd name="T14" fmla="*/ 513715 w 1207"/>
                <a:gd name="T15" fmla="*/ 533400 h 1020"/>
                <a:gd name="T16" fmla="*/ 533400 w 1207"/>
                <a:gd name="T17" fmla="*/ 550545 h 1020"/>
                <a:gd name="T18" fmla="*/ 563880 w 1207"/>
                <a:gd name="T19" fmla="*/ 524510 h 1020"/>
                <a:gd name="T20" fmla="*/ 643255 w 1207"/>
                <a:gd name="T21" fmla="*/ 504825 h 1020"/>
                <a:gd name="T22" fmla="*/ 675005 w 1207"/>
                <a:gd name="T23" fmla="*/ 518160 h 1020"/>
                <a:gd name="T24" fmla="*/ 690245 w 1207"/>
                <a:gd name="T25" fmla="*/ 497205 h 1020"/>
                <a:gd name="T26" fmla="*/ 711835 w 1207"/>
                <a:gd name="T27" fmla="*/ 457200 h 1020"/>
                <a:gd name="T28" fmla="*/ 716280 w 1207"/>
                <a:gd name="T29" fmla="*/ 426720 h 1020"/>
                <a:gd name="T30" fmla="*/ 716280 w 1207"/>
                <a:gd name="T31" fmla="*/ 402590 h 1020"/>
                <a:gd name="T32" fmla="*/ 762000 w 1207"/>
                <a:gd name="T33" fmla="*/ 388620 h 1020"/>
                <a:gd name="T34" fmla="*/ 746760 w 1207"/>
                <a:gd name="T35" fmla="*/ 321945 h 1020"/>
                <a:gd name="T36" fmla="*/ 667385 w 1207"/>
                <a:gd name="T37" fmla="*/ 213360 h 1020"/>
                <a:gd name="T38" fmla="*/ 655320 w 1207"/>
                <a:gd name="T39" fmla="*/ 158750 h 1020"/>
                <a:gd name="T40" fmla="*/ 631190 w 1207"/>
                <a:gd name="T41" fmla="*/ 109855 h 1020"/>
                <a:gd name="T42" fmla="*/ 589915 w 1207"/>
                <a:gd name="T43" fmla="*/ 91440 h 1020"/>
                <a:gd name="T44" fmla="*/ 538480 w 1207"/>
                <a:gd name="T45" fmla="*/ 52070 h 1020"/>
                <a:gd name="T46" fmla="*/ 478790 w 1207"/>
                <a:gd name="T47" fmla="*/ 80645 h 1020"/>
                <a:gd name="T48" fmla="*/ 429895 w 1207"/>
                <a:gd name="T49" fmla="*/ 76200 h 1020"/>
                <a:gd name="T50" fmla="*/ 379730 w 1207"/>
                <a:gd name="T51" fmla="*/ 77470 h 1020"/>
                <a:gd name="T52" fmla="*/ 361950 w 1207"/>
                <a:gd name="T53" fmla="*/ 38100 h 1020"/>
                <a:gd name="T54" fmla="*/ 308610 w 1207"/>
                <a:gd name="T55" fmla="*/ 46990 h 1020"/>
                <a:gd name="T56" fmla="*/ 269240 w 1207"/>
                <a:gd name="T57" fmla="*/ 31750 h 1020"/>
                <a:gd name="T58" fmla="*/ 189865 w 1207"/>
                <a:gd name="T59" fmla="*/ 0 h 1020"/>
                <a:gd name="T60" fmla="*/ 163830 w 1207"/>
                <a:gd name="T61" fmla="*/ 42545 h 1020"/>
                <a:gd name="T62" fmla="*/ 175895 w 1207"/>
                <a:gd name="T63" fmla="*/ 83820 h 1020"/>
                <a:gd name="T64" fmla="*/ 168910 w 1207"/>
                <a:gd name="T65" fmla="*/ 115570 h 1020"/>
                <a:gd name="T66" fmla="*/ 95885 w 1207"/>
                <a:gd name="T67" fmla="*/ 125095 h 1020"/>
                <a:gd name="T68" fmla="*/ 75565 w 1207"/>
                <a:gd name="T69" fmla="*/ 166370 h 1020"/>
                <a:gd name="T70" fmla="*/ 65405 w 1207"/>
                <a:gd name="T71" fmla="*/ 196850 h 1020"/>
                <a:gd name="T72" fmla="*/ 10160 w 1207"/>
                <a:gd name="T73" fmla="*/ 212090 h 1020"/>
                <a:gd name="T74" fmla="*/ 15240 w 1207"/>
                <a:gd name="T75" fmla="*/ 259080 h 1020"/>
                <a:gd name="T76" fmla="*/ 16510 w 1207"/>
                <a:gd name="T77" fmla="*/ 295910 h 1020"/>
                <a:gd name="T78" fmla="*/ 24130 w 1207"/>
                <a:gd name="T79" fmla="*/ 339725 h 1020"/>
                <a:gd name="T80" fmla="*/ 31750 w 1207"/>
                <a:gd name="T81" fmla="*/ 426720 h 1020"/>
                <a:gd name="T82" fmla="*/ 13335 w 1207"/>
                <a:gd name="T83" fmla="*/ 440690 h 1020"/>
                <a:gd name="T84" fmla="*/ 55880 w 1207"/>
                <a:gd name="T85" fmla="*/ 520065 h 1020"/>
                <a:gd name="T86" fmla="*/ 147320 w 1207"/>
                <a:gd name="T87" fmla="*/ 563880 h 1020"/>
                <a:gd name="T88" fmla="*/ 127635 w 1207"/>
                <a:gd name="T89" fmla="*/ 615950 h 1020"/>
                <a:gd name="T90" fmla="*/ 165735 w 1207"/>
                <a:gd name="T91" fmla="*/ 617220 h 1020"/>
                <a:gd name="T92" fmla="*/ 168910 w 1207"/>
                <a:gd name="T93" fmla="*/ 647700 h 1020"/>
                <a:gd name="T94" fmla="*/ 198755 w 1207"/>
                <a:gd name="T95" fmla="*/ 617220 h 1020"/>
                <a:gd name="T96" fmla="*/ 256540 w 1207"/>
                <a:gd name="T97" fmla="*/ 596265 h 10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07" h="1020">
                  <a:moveTo>
                    <a:pt x="488" y="879"/>
                  </a:moveTo>
                  <a:lnTo>
                    <a:pt x="517" y="874"/>
                  </a:lnTo>
                  <a:lnTo>
                    <a:pt x="534" y="859"/>
                  </a:lnTo>
                  <a:lnTo>
                    <a:pt x="601" y="876"/>
                  </a:lnTo>
                  <a:lnTo>
                    <a:pt x="601" y="871"/>
                  </a:lnTo>
                  <a:lnTo>
                    <a:pt x="608" y="874"/>
                  </a:lnTo>
                  <a:lnTo>
                    <a:pt x="613" y="855"/>
                  </a:lnTo>
                  <a:lnTo>
                    <a:pt x="658" y="862"/>
                  </a:lnTo>
                  <a:lnTo>
                    <a:pt x="656" y="833"/>
                  </a:lnTo>
                  <a:lnTo>
                    <a:pt x="642" y="835"/>
                  </a:lnTo>
                  <a:lnTo>
                    <a:pt x="654" y="816"/>
                  </a:lnTo>
                  <a:lnTo>
                    <a:pt x="699" y="807"/>
                  </a:lnTo>
                  <a:lnTo>
                    <a:pt x="701" y="799"/>
                  </a:lnTo>
                  <a:lnTo>
                    <a:pt x="718" y="799"/>
                  </a:lnTo>
                  <a:lnTo>
                    <a:pt x="713" y="821"/>
                  </a:lnTo>
                  <a:lnTo>
                    <a:pt x="692" y="819"/>
                  </a:lnTo>
                  <a:lnTo>
                    <a:pt x="685" y="828"/>
                  </a:lnTo>
                  <a:lnTo>
                    <a:pt x="694" y="843"/>
                  </a:lnTo>
                  <a:lnTo>
                    <a:pt x="704" y="828"/>
                  </a:lnTo>
                  <a:lnTo>
                    <a:pt x="716" y="828"/>
                  </a:lnTo>
                  <a:lnTo>
                    <a:pt x="718" y="826"/>
                  </a:lnTo>
                  <a:lnTo>
                    <a:pt x="733" y="835"/>
                  </a:lnTo>
                  <a:lnTo>
                    <a:pt x="740" y="826"/>
                  </a:lnTo>
                  <a:lnTo>
                    <a:pt x="764" y="831"/>
                  </a:lnTo>
                  <a:lnTo>
                    <a:pt x="773" y="852"/>
                  </a:lnTo>
                  <a:lnTo>
                    <a:pt x="785" y="850"/>
                  </a:lnTo>
                  <a:lnTo>
                    <a:pt x="783" y="838"/>
                  </a:lnTo>
                  <a:lnTo>
                    <a:pt x="795" y="835"/>
                  </a:lnTo>
                  <a:lnTo>
                    <a:pt x="797" y="845"/>
                  </a:lnTo>
                  <a:lnTo>
                    <a:pt x="804" y="845"/>
                  </a:lnTo>
                  <a:lnTo>
                    <a:pt x="804" y="840"/>
                  </a:lnTo>
                  <a:lnTo>
                    <a:pt x="809" y="840"/>
                  </a:lnTo>
                  <a:lnTo>
                    <a:pt x="821" y="852"/>
                  </a:lnTo>
                  <a:lnTo>
                    <a:pt x="836" y="859"/>
                  </a:lnTo>
                  <a:lnTo>
                    <a:pt x="840" y="864"/>
                  </a:lnTo>
                  <a:lnTo>
                    <a:pt x="840" y="867"/>
                  </a:lnTo>
                  <a:lnTo>
                    <a:pt x="848" y="867"/>
                  </a:lnTo>
                  <a:lnTo>
                    <a:pt x="848" y="859"/>
                  </a:lnTo>
                  <a:lnTo>
                    <a:pt x="864" y="864"/>
                  </a:lnTo>
                  <a:lnTo>
                    <a:pt x="888" y="826"/>
                  </a:lnTo>
                  <a:lnTo>
                    <a:pt x="895" y="826"/>
                  </a:lnTo>
                  <a:lnTo>
                    <a:pt x="924" y="826"/>
                  </a:lnTo>
                  <a:lnTo>
                    <a:pt x="982" y="819"/>
                  </a:lnTo>
                  <a:lnTo>
                    <a:pt x="1013" y="795"/>
                  </a:lnTo>
                  <a:lnTo>
                    <a:pt x="1037" y="792"/>
                  </a:lnTo>
                  <a:lnTo>
                    <a:pt x="1053" y="816"/>
                  </a:lnTo>
                  <a:lnTo>
                    <a:pt x="1053" y="819"/>
                  </a:lnTo>
                  <a:lnTo>
                    <a:pt x="1063" y="816"/>
                  </a:lnTo>
                  <a:lnTo>
                    <a:pt x="1063" y="797"/>
                  </a:lnTo>
                  <a:lnTo>
                    <a:pt x="1065" y="790"/>
                  </a:lnTo>
                  <a:lnTo>
                    <a:pt x="1075" y="787"/>
                  </a:lnTo>
                  <a:lnTo>
                    <a:pt x="1087" y="783"/>
                  </a:lnTo>
                  <a:lnTo>
                    <a:pt x="1125" y="768"/>
                  </a:lnTo>
                  <a:lnTo>
                    <a:pt x="1123" y="739"/>
                  </a:lnTo>
                  <a:lnTo>
                    <a:pt x="1121" y="732"/>
                  </a:lnTo>
                  <a:lnTo>
                    <a:pt x="1121" y="720"/>
                  </a:lnTo>
                  <a:lnTo>
                    <a:pt x="1125" y="706"/>
                  </a:lnTo>
                  <a:lnTo>
                    <a:pt x="1137" y="691"/>
                  </a:lnTo>
                  <a:lnTo>
                    <a:pt x="1144" y="675"/>
                  </a:lnTo>
                  <a:lnTo>
                    <a:pt x="1128" y="672"/>
                  </a:lnTo>
                  <a:lnTo>
                    <a:pt x="1113" y="658"/>
                  </a:lnTo>
                  <a:lnTo>
                    <a:pt x="1109" y="646"/>
                  </a:lnTo>
                  <a:lnTo>
                    <a:pt x="1111" y="634"/>
                  </a:lnTo>
                  <a:lnTo>
                    <a:pt x="1128" y="634"/>
                  </a:lnTo>
                  <a:lnTo>
                    <a:pt x="1137" y="641"/>
                  </a:lnTo>
                  <a:lnTo>
                    <a:pt x="1152" y="641"/>
                  </a:lnTo>
                  <a:lnTo>
                    <a:pt x="1185" y="619"/>
                  </a:lnTo>
                  <a:lnTo>
                    <a:pt x="1200" y="612"/>
                  </a:lnTo>
                  <a:lnTo>
                    <a:pt x="1207" y="595"/>
                  </a:lnTo>
                  <a:lnTo>
                    <a:pt x="1207" y="574"/>
                  </a:lnTo>
                  <a:lnTo>
                    <a:pt x="1202" y="555"/>
                  </a:lnTo>
                  <a:lnTo>
                    <a:pt x="1176" y="507"/>
                  </a:lnTo>
                  <a:lnTo>
                    <a:pt x="1128" y="434"/>
                  </a:lnTo>
                  <a:lnTo>
                    <a:pt x="1097" y="370"/>
                  </a:lnTo>
                  <a:lnTo>
                    <a:pt x="1085" y="355"/>
                  </a:lnTo>
                  <a:lnTo>
                    <a:pt x="1051" y="336"/>
                  </a:lnTo>
                  <a:lnTo>
                    <a:pt x="1032" y="312"/>
                  </a:lnTo>
                  <a:lnTo>
                    <a:pt x="1027" y="290"/>
                  </a:lnTo>
                  <a:lnTo>
                    <a:pt x="1027" y="274"/>
                  </a:lnTo>
                  <a:lnTo>
                    <a:pt x="1032" y="250"/>
                  </a:lnTo>
                  <a:lnTo>
                    <a:pt x="1027" y="204"/>
                  </a:lnTo>
                  <a:lnTo>
                    <a:pt x="1020" y="156"/>
                  </a:lnTo>
                  <a:lnTo>
                    <a:pt x="1003" y="170"/>
                  </a:lnTo>
                  <a:lnTo>
                    <a:pt x="994" y="173"/>
                  </a:lnTo>
                  <a:lnTo>
                    <a:pt x="979" y="166"/>
                  </a:lnTo>
                  <a:lnTo>
                    <a:pt x="972" y="151"/>
                  </a:lnTo>
                  <a:lnTo>
                    <a:pt x="960" y="144"/>
                  </a:lnTo>
                  <a:lnTo>
                    <a:pt x="929" y="144"/>
                  </a:lnTo>
                  <a:lnTo>
                    <a:pt x="907" y="142"/>
                  </a:lnTo>
                  <a:lnTo>
                    <a:pt x="893" y="122"/>
                  </a:lnTo>
                  <a:lnTo>
                    <a:pt x="864" y="91"/>
                  </a:lnTo>
                  <a:lnTo>
                    <a:pt x="848" y="82"/>
                  </a:lnTo>
                  <a:lnTo>
                    <a:pt x="833" y="77"/>
                  </a:lnTo>
                  <a:lnTo>
                    <a:pt x="816" y="82"/>
                  </a:lnTo>
                  <a:lnTo>
                    <a:pt x="768" y="122"/>
                  </a:lnTo>
                  <a:lnTo>
                    <a:pt x="754" y="127"/>
                  </a:lnTo>
                  <a:lnTo>
                    <a:pt x="737" y="122"/>
                  </a:lnTo>
                  <a:lnTo>
                    <a:pt x="709" y="115"/>
                  </a:lnTo>
                  <a:lnTo>
                    <a:pt x="694" y="113"/>
                  </a:lnTo>
                  <a:lnTo>
                    <a:pt x="677" y="120"/>
                  </a:lnTo>
                  <a:lnTo>
                    <a:pt x="661" y="132"/>
                  </a:lnTo>
                  <a:lnTo>
                    <a:pt x="644" y="137"/>
                  </a:lnTo>
                  <a:lnTo>
                    <a:pt x="613" y="132"/>
                  </a:lnTo>
                  <a:lnTo>
                    <a:pt x="598" y="122"/>
                  </a:lnTo>
                  <a:lnTo>
                    <a:pt x="589" y="108"/>
                  </a:lnTo>
                  <a:lnTo>
                    <a:pt x="582" y="94"/>
                  </a:lnTo>
                  <a:lnTo>
                    <a:pt x="574" y="70"/>
                  </a:lnTo>
                  <a:lnTo>
                    <a:pt x="570" y="60"/>
                  </a:lnTo>
                  <a:lnTo>
                    <a:pt x="560" y="55"/>
                  </a:lnTo>
                  <a:lnTo>
                    <a:pt x="531" y="46"/>
                  </a:lnTo>
                  <a:lnTo>
                    <a:pt x="517" y="48"/>
                  </a:lnTo>
                  <a:lnTo>
                    <a:pt x="486" y="74"/>
                  </a:lnTo>
                  <a:lnTo>
                    <a:pt x="474" y="82"/>
                  </a:lnTo>
                  <a:lnTo>
                    <a:pt x="464" y="82"/>
                  </a:lnTo>
                  <a:lnTo>
                    <a:pt x="455" y="79"/>
                  </a:lnTo>
                  <a:lnTo>
                    <a:pt x="424" y="50"/>
                  </a:lnTo>
                  <a:lnTo>
                    <a:pt x="390" y="36"/>
                  </a:lnTo>
                  <a:lnTo>
                    <a:pt x="354" y="22"/>
                  </a:lnTo>
                  <a:lnTo>
                    <a:pt x="309" y="0"/>
                  </a:lnTo>
                  <a:lnTo>
                    <a:pt x="299" y="0"/>
                  </a:lnTo>
                  <a:lnTo>
                    <a:pt x="287" y="5"/>
                  </a:lnTo>
                  <a:lnTo>
                    <a:pt x="282" y="17"/>
                  </a:lnTo>
                  <a:lnTo>
                    <a:pt x="270" y="53"/>
                  </a:lnTo>
                  <a:lnTo>
                    <a:pt x="258" y="67"/>
                  </a:lnTo>
                  <a:lnTo>
                    <a:pt x="234" y="74"/>
                  </a:lnTo>
                  <a:lnTo>
                    <a:pt x="242" y="106"/>
                  </a:lnTo>
                  <a:lnTo>
                    <a:pt x="249" y="122"/>
                  </a:lnTo>
                  <a:lnTo>
                    <a:pt x="277" y="132"/>
                  </a:lnTo>
                  <a:lnTo>
                    <a:pt x="287" y="170"/>
                  </a:lnTo>
                  <a:lnTo>
                    <a:pt x="301" y="180"/>
                  </a:lnTo>
                  <a:lnTo>
                    <a:pt x="294" y="190"/>
                  </a:lnTo>
                  <a:lnTo>
                    <a:pt x="266" y="182"/>
                  </a:lnTo>
                  <a:lnTo>
                    <a:pt x="213" y="178"/>
                  </a:lnTo>
                  <a:lnTo>
                    <a:pt x="194" y="194"/>
                  </a:lnTo>
                  <a:lnTo>
                    <a:pt x="177" y="202"/>
                  </a:lnTo>
                  <a:lnTo>
                    <a:pt x="151" y="197"/>
                  </a:lnTo>
                  <a:lnTo>
                    <a:pt x="148" y="206"/>
                  </a:lnTo>
                  <a:lnTo>
                    <a:pt x="129" y="211"/>
                  </a:lnTo>
                  <a:lnTo>
                    <a:pt x="115" y="240"/>
                  </a:lnTo>
                  <a:lnTo>
                    <a:pt x="119" y="262"/>
                  </a:lnTo>
                  <a:lnTo>
                    <a:pt x="131" y="264"/>
                  </a:lnTo>
                  <a:lnTo>
                    <a:pt x="141" y="274"/>
                  </a:lnTo>
                  <a:lnTo>
                    <a:pt x="129" y="293"/>
                  </a:lnTo>
                  <a:lnTo>
                    <a:pt x="103" y="310"/>
                  </a:lnTo>
                  <a:lnTo>
                    <a:pt x="93" y="307"/>
                  </a:lnTo>
                  <a:lnTo>
                    <a:pt x="64" y="312"/>
                  </a:lnTo>
                  <a:lnTo>
                    <a:pt x="36" y="319"/>
                  </a:lnTo>
                  <a:lnTo>
                    <a:pt x="16" y="334"/>
                  </a:lnTo>
                  <a:lnTo>
                    <a:pt x="26" y="372"/>
                  </a:lnTo>
                  <a:lnTo>
                    <a:pt x="9" y="377"/>
                  </a:lnTo>
                  <a:lnTo>
                    <a:pt x="9" y="389"/>
                  </a:lnTo>
                  <a:lnTo>
                    <a:pt x="24" y="408"/>
                  </a:lnTo>
                  <a:lnTo>
                    <a:pt x="9" y="420"/>
                  </a:lnTo>
                  <a:lnTo>
                    <a:pt x="16" y="454"/>
                  </a:lnTo>
                  <a:lnTo>
                    <a:pt x="26" y="454"/>
                  </a:lnTo>
                  <a:lnTo>
                    <a:pt x="26" y="466"/>
                  </a:lnTo>
                  <a:lnTo>
                    <a:pt x="33" y="475"/>
                  </a:lnTo>
                  <a:lnTo>
                    <a:pt x="33" y="497"/>
                  </a:lnTo>
                  <a:lnTo>
                    <a:pt x="0" y="516"/>
                  </a:lnTo>
                  <a:lnTo>
                    <a:pt x="38" y="535"/>
                  </a:lnTo>
                  <a:lnTo>
                    <a:pt x="43" y="593"/>
                  </a:lnTo>
                  <a:lnTo>
                    <a:pt x="57" y="627"/>
                  </a:lnTo>
                  <a:lnTo>
                    <a:pt x="55" y="658"/>
                  </a:lnTo>
                  <a:lnTo>
                    <a:pt x="50" y="672"/>
                  </a:lnTo>
                  <a:lnTo>
                    <a:pt x="40" y="672"/>
                  </a:lnTo>
                  <a:lnTo>
                    <a:pt x="36" y="684"/>
                  </a:lnTo>
                  <a:lnTo>
                    <a:pt x="36" y="694"/>
                  </a:lnTo>
                  <a:lnTo>
                    <a:pt x="21" y="694"/>
                  </a:lnTo>
                  <a:lnTo>
                    <a:pt x="14" y="735"/>
                  </a:lnTo>
                  <a:lnTo>
                    <a:pt x="21" y="766"/>
                  </a:lnTo>
                  <a:lnTo>
                    <a:pt x="31" y="792"/>
                  </a:lnTo>
                  <a:lnTo>
                    <a:pt x="88" y="819"/>
                  </a:lnTo>
                  <a:lnTo>
                    <a:pt x="136" y="840"/>
                  </a:lnTo>
                  <a:lnTo>
                    <a:pt x="186" y="859"/>
                  </a:lnTo>
                  <a:lnTo>
                    <a:pt x="227" y="879"/>
                  </a:lnTo>
                  <a:lnTo>
                    <a:pt x="232" y="888"/>
                  </a:lnTo>
                  <a:lnTo>
                    <a:pt x="230" y="903"/>
                  </a:lnTo>
                  <a:lnTo>
                    <a:pt x="215" y="915"/>
                  </a:lnTo>
                  <a:lnTo>
                    <a:pt x="206" y="936"/>
                  </a:lnTo>
                  <a:lnTo>
                    <a:pt x="201" y="970"/>
                  </a:lnTo>
                  <a:lnTo>
                    <a:pt x="206" y="989"/>
                  </a:lnTo>
                  <a:lnTo>
                    <a:pt x="230" y="972"/>
                  </a:lnTo>
                  <a:lnTo>
                    <a:pt x="244" y="970"/>
                  </a:lnTo>
                  <a:lnTo>
                    <a:pt x="261" y="972"/>
                  </a:lnTo>
                  <a:lnTo>
                    <a:pt x="270" y="982"/>
                  </a:lnTo>
                  <a:lnTo>
                    <a:pt x="270" y="991"/>
                  </a:lnTo>
                  <a:lnTo>
                    <a:pt x="261" y="1006"/>
                  </a:lnTo>
                  <a:lnTo>
                    <a:pt x="266" y="1020"/>
                  </a:lnTo>
                  <a:lnTo>
                    <a:pt x="285" y="1018"/>
                  </a:lnTo>
                  <a:lnTo>
                    <a:pt x="299" y="1006"/>
                  </a:lnTo>
                  <a:lnTo>
                    <a:pt x="309" y="989"/>
                  </a:lnTo>
                  <a:lnTo>
                    <a:pt x="313" y="972"/>
                  </a:lnTo>
                  <a:lnTo>
                    <a:pt x="318" y="960"/>
                  </a:lnTo>
                  <a:lnTo>
                    <a:pt x="330" y="948"/>
                  </a:lnTo>
                  <a:lnTo>
                    <a:pt x="361" y="948"/>
                  </a:lnTo>
                  <a:lnTo>
                    <a:pt x="404" y="939"/>
                  </a:lnTo>
                  <a:lnTo>
                    <a:pt x="433" y="946"/>
                  </a:lnTo>
                  <a:lnTo>
                    <a:pt x="462" y="919"/>
                  </a:lnTo>
                  <a:lnTo>
                    <a:pt x="488" y="879"/>
                  </a:lnTo>
                  <a:close/>
                </a:path>
              </a:pathLst>
            </a:custGeom>
            <a:solidFill>
              <a:srgbClr val="B8CCE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18445" y="14573"/>
              <a:ext cx="12808" cy="11087"/>
            </a:xfrm>
            <a:custGeom>
              <a:avLst/>
              <a:gdLst>
                <a:gd name="T0" fmla="*/ 520065 w 2017"/>
                <a:gd name="T1" fmla="*/ 125095 h 1746"/>
                <a:gd name="T2" fmla="*/ 568960 w 2017"/>
                <a:gd name="T3" fmla="*/ 109855 h 1746"/>
                <a:gd name="T4" fmla="*/ 605155 w 2017"/>
                <a:gd name="T5" fmla="*/ 137160 h 1746"/>
                <a:gd name="T6" fmla="*/ 680085 w 2017"/>
                <a:gd name="T7" fmla="*/ 88265 h 1746"/>
                <a:gd name="T8" fmla="*/ 805815 w 2017"/>
                <a:gd name="T9" fmla="*/ 45720 h 1746"/>
                <a:gd name="T10" fmla="*/ 866775 w 2017"/>
                <a:gd name="T11" fmla="*/ 6350 h 1746"/>
                <a:gd name="T12" fmla="*/ 871220 w 2017"/>
                <a:gd name="T13" fmla="*/ 18415 h 1746"/>
                <a:gd name="T14" fmla="*/ 921385 w 2017"/>
                <a:gd name="T15" fmla="*/ 32385 h 1746"/>
                <a:gd name="T16" fmla="*/ 944245 w 2017"/>
                <a:gd name="T17" fmla="*/ 34925 h 1746"/>
                <a:gd name="T18" fmla="*/ 986790 w 2017"/>
                <a:gd name="T19" fmla="*/ 17145 h 1746"/>
                <a:gd name="T20" fmla="*/ 912495 w 2017"/>
                <a:gd name="T21" fmla="*/ 116205 h 1746"/>
                <a:gd name="T22" fmla="*/ 984250 w 2017"/>
                <a:gd name="T23" fmla="*/ 190500 h 1746"/>
                <a:gd name="T24" fmla="*/ 974725 w 2017"/>
                <a:gd name="T25" fmla="*/ 254635 h 1746"/>
                <a:gd name="T26" fmla="*/ 996315 w 2017"/>
                <a:gd name="T27" fmla="*/ 338455 h 1746"/>
                <a:gd name="T28" fmla="*/ 979170 w 2017"/>
                <a:gd name="T29" fmla="*/ 393700 h 1746"/>
                <a:gd name="T30" fmla="*/ 1066165 w 2017"/>
                <a:gd name="T31" fmla="*/ 462280 h 1746"/>
                <a:gd name="T32" fmla="*/ 1132840 w 2017"/>
                <a:gd name="T33" fmla="*/ 454660 h 1746"/>
                <a:gd name="T34" fmla="*/ 1151255 w 2017"/>
                <a:gd name="T35" fmla="*/ 426720 h 1746"/>
                <a:gd name="T36" fmla="*/ 1207770 w 2017"/>
                <a:gd name="T37" fmla="*/ 342900 h 1746"/>
                <a:gd name="T38" fmla="*/ 1225550 w 2017"/>
                <a:gd name="T39" fmla="*/ 424180 h 1746"/>
                <a:gd name="T40" fmla="*/ 1271270 w 2017"/>
                <a:gd name="T41" fmla="*/ 451485 h 1746"/>
                <a:gd name="T42" fmla="*/ 1183005 w 2017"/>
                <a:gd name="T43" fmla="*/ 501650 h 1746"/>
                <a:gd name="T44" fmla="*/ 1084580 w 2017"/>
                <a:gd name="T45" fmla="*/ 617855 h 1746"/>
                <a:gd name="T46" fmla="*/ 1046480 w 2017"/>
                <a:gd name="T47" fmla="*/ 498475 h 1746"/>
                <a:gd name="T48" fmla="*/ 936625 w 2017"/>
                <a:gd name="T49" fmla="*/ 509270 h 1746"/>
                <a:gd name="T50" fmla="*/ 841375 w 2017"/>
                <a:gd name="T51" fmla="*/ 508000 h 1746"/>
                <a:gd name="T52" fmla="*/ 707390 w 2017"/>
                <a:gd name="T53" fmla="*/ 524510 h 1746"/>
                <a:gd name="T54" fmla="*/ 619125 w 2017"/>
                <a:gd name="T55" fmla="*/ 550545 h 1746"/>
                <a:gd name="T56" fmla="*/ 544195 w 2017"/>
                <a:gd name="T57" fmla="*/ 553720 h 1746"/>
                <a:gd name="T58" fmla="*/ 457835 w 2017"/>
                <a:gd name="T59" fmla="*/ 640715 h 1746"/>
                <a:gd name="T60" fmla="*/ 497205 w 2017"/>
                <a:gd name="T61" fmla="*/ 745490 h 1746"/>
                <a:gd name="T62" fmla="*/ 450215 w 2017"/>
                <a:gd name="T63" fmla="*/ 759460 h 1746"/>
                <a:gd name="T64" fmla="*/ 509270 w 2017"/>
                <a:gd name="T65" fmla="*/ 832485 h 1746"/>
                <a:gd name="T66" fmla="*/ 579755 w 2017"/>
                <a:gd name="T67" fmla="*/ 887730 h 1746"/>
                <a:gd name="T68" fmla="*/ 693420 w 2017"/>
                <a:gd name="T69" fmla="*/ 873760 h 1746"/>
                <a:gd name="T70" fmla="*/ 749935 w 2017"/>
                <a:gd name="T71" fmla="*/ 901065 h 1746"/>
                <a:gd name="T72" fmla="*/ 784860 w 2017"/>
                <a:gd name="T73" fmla="*/ 931545 h 1746"/>
                <a:gd name="T74" fmla="*/ 722630 w 2017"/>
                <a:gd name="T75" fmla="*/ 996950 h 1746"/>
                <a:gd name="T76" fmla="*/ 623570 w 2017"/>
                <a:gd name="T77" fmla="*/ 1027430 h 1746"/>
                <a:gd name="T78" fmla="*/ 561340 w 2017"/>
                <a:gd name="T79" fmla="*/ 1021715 h 1746"/>
                <a:gd name="T80" fmla="*/ 495935 w 2017"/>
                <a:gd name="T81" fmla="*/ 1099185 h 1746"/>
                <a:gd name="T82" fmla="*/ 428625 w 2017"/>
                <a:gd name="T83" fmla="*/ 1059815 h 1746"/>
                <a:gd name="T84" fmla="*/ 396875 w 2017"/>
                <a:gd name="T85" fmla="*/ 1035050 h 1746"/>
                <a:gd name="T86" fmla="*/ 355600 w 2017"/>
                <a:gd name="T87" fmla="*/ 969645 h 1746"/>
                <a:gd name="T88" fmla="*/ 292100 w 2017"/>
                <a:gd name="T89" fmla="*/ 969645 h 1746"/>
                <a:gd name="T90" fmla="*/ 261620 w 2017"/>
                <a:gd name="T91" fmla="*/ 910590 h 1746"/>
                <a:gd name="T92" fmla="*/ 235585 w 2017"/>
                <a:gd name="T93" fmla="*/ 867410 h 1746"/>
                <a:gd name="T94" fmla="*/ 211455 w 2017"/>
                <a:gd name="T95" fmla="*/ 895350 h 1746"/>
                <a:gd name="T96" fmla="*/ 170180 w 2017"/>
                <a:gd name="T97" fmla="*/ 892175 h 1746"/>
                <a:gd name="T98" fmla="*/ 153670 w 2017"/>
                <a:gd name="T99" fmla="*/ 864235 h 1746"/>
                <a:gd name="T100" fmla="*/ 107950 w 2017"/>
                <a:gd name="T101" fmla="*/ 836930 h 1746"/>
                <a:gd name="T102" fmla="*/ 150495 w 2017"/>
                <a:gd name="T103" fmla="*/ 788035 h 1746"/>
                <a:gd name="T104" fmla="*/ 199390 w 2017"/>
                <a:gd name="T105" fmla="*/ 757555 h 1746"/>
                <a:gd name="T106" fmla="*/ 132080 w 2017"/>
                <a:gd name="T107" fmla="*/ 655955 h 1746"/>
                <a:gd name="T108" fmla="*/ 45720 w 2017"/>
                <a:gd name="T109" fmla="*/ 564515 h 1746"/>
                <a:gd name="T110" fmla="*/ 50165 w 2017"/>
                <a:gd name="T111" fmla="*/ 440690 h 1746"/>
                <a:gd name="T112" fmla="*/ 16510 w 2017"/>
                <a:gd name="T113" fmla="*/ 372110 h 1746"/>
                <a:gd name="T114" fmla="*/ 81915 w 2017"/>
                <a:gd name="T115" fmla="*/ 360045 h 1746"/>
                <a:gd name="T116" fmla="*/ 188595 w 2017"/>
                <a:gd name="T117" fmla="*/ 344805 h 1746"/>
                <a:gd name="T118" fmla="*/ 227965 w 2017"/>
                <a:gd name="T119" fmla="*/ 226060 h 1746"/>
                <a:gd name="T120" fmla="*/ 203835 w 2017"/>
                <a:gd name="T121" fmla="*/ 103505 h 1746"/>
                <a:gd name="T122" fmla="*/ 335915 w 2017"/>
                <a:gd name="T123" fmla="*/ 118745 h 17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17" h="1746">
                  <a:moveTo>
                    <a:pt x="743" y="267"/>
                  </a:moveTo>
                  <a:lnTo>
                    <a:pt x="757" y="293"/>
                  </a:lnTo>
                  <a:lnTo>
                    <a:pt x="764" y="291"/>
                  </a:lnTo>
                  <a:lnTo>
                    <a:pt x="778" y="274"/>
                  </a:lnTo>
                  <a:lnTo>
                    <a:pt x="788" y="255"/>
                  </a:lnTo>
                  <a:lnTo>
                    <a:pt x="802" y="240"/>
                  </a:lnTo>
                  <a:lnTo>
                    <a:pt x="819" y="197"/>
                  </a:lnTo>
                  <a:lnTo>
                    <a:pt x="829" y="192"/>
                  </a:lnTo>
                  <a:lnTo>
                    <a:pt x="838" y="192"/>
                  </a:lnTo>
                  <a:lnTo>
                    <a:pt x="853" y="211"/>
                  </a:lnTo>
                  <a:lnTo>
                    <a:pt x="869" y="219"/>
                  </a:lnTo>
                  <a:lnTo>
                    <a:pt x="877" y="211"/>
                  </a:lnTo>
                  <a:lnTo>
                    <a:pt x="874" y="190"/>
                  </a:lnTo>
                  <a:lnTo>
                    <a:pt x="896" y="173"/>
                  </a:lnTo>
                  <a:lnTo>
                    <a:pt x="910" y="171"/>
                  </a:lnTo>
                  <a:lnTo>
                    <a:pt x="927" y="173"/>
                  </a:lnTo>
                  <a:lnTo>
                    <a:pt x="937" y="183"/>
                  </a:lnTo>
                  <a:lnTo>
                    <a:pt x="937" y="192"/>
                  </a:lnTo>
                  <a:lnTo>
                    <a:pt x="927" y="207"/>
                  </a:lnTo>
                  <a:lnTo>
                    <a:pt x="934" y="221"/>
                  </a:lnTo>
                  <a:lnTo>
                    <a:pt x="953" y="216"/>
                  </a:lnTo>
                  <a:lnTo>
                    <a:pt x="968" y="204"/>
                  </a:lnTo>
                  <a:lnTo>
                    <a:pt x="977" y="190"/>
                  </a:lnTo>
                  <a:lnTo>
                    <a:pt x="982" y="173"/>
                  </a:lnTo>
                  <a:lnTo>
                    <a:pt x="984" y="161"/>
                  </a:lnTo>
                  <a:lnTo>
                    <a:pt x="996" y="149"/>
                  </a:lnTo>
                  <a:lnTo>
                    <a:pt x="1028" y="149"/>
                  </a:lnTo>
                  <a:lnTo>
                    <a:pt x="1071" y="139"/>
                  </a:lnTo>
                  <a:lnTo>
                    <a:pt x="1099" y="147"/>
                  </a:lnTo>
                  <a:lnTo>
                    <a:pt x="1128" y="120"/>
                  </a:lnTo>
                  <a:lnTo>
                    <a:pt x="1157" y="82"/>
                  </a:lnTo>
                  <a:lnTo>
                    <a:pt x="1183" y="75"/>
                  </a:lnTo>
                  <a:lnTo>
                    <a:pt x="1200" y="60"/>
                  </a:lnTo>
                  <a:lnTo>
                    <a:pt x="1267" y="77"/>
                  </a:lnTo>
                  <a:lnTo>
                    <a:pt x="1269" y="72"/>
                  </a:lnTo>
                  <a:lnTo>
                    <a:pt x="1277" y="75"/>
                  </a:lnTo>
                  <a:lnTo>
                    <a:pt x="1279" y="58"/>
                  </a:lnTo>
                  <a:lnTo>
                    <a:pt x="1327" y="63"/>
                  </a:lnTo>
                  <a:lnTo>
                    <a:pt x="1325" y="36"/>
                  </a:lnTo>
                  <a:lnTo>
                    <a:pt x="1308" y="36"/>
                  </a:lnTo>
                  <a:lnTo>
                    <a:pt x="1320" y="19"/>
                  </a:lnTo>
                  <a:lnTo>
                    <a:pt x="1365" y="10"/>
                  </a:lnTo>
                  <a:lnTo>
                    <a:pt x="1368" y="0"/>
                  </a:lnTo>
                  <a:lnTo>
                    <a:pt x="1387" y="0"/>
                  </a:lnTo>
                  <a:lnTo>
                    <a:pt x="1380" y="24"/>
                  </a:lnTo>
                  <a:lnTo>
                    <a:pt x="1360" y="22"/>
                  </a:lnTo>
                  <a:lnTo>
                    <a:pt x="1351" y="31"/>
                  </a:lnTo>
                  <a:lnTo>
                    <a:pt x="1363" y="43"/>
                  </a:lnTo>
                  <a:lnTo>
                    <a:pt x="1372" y="29"/>
                  </a:lnTo>
                  <a:lnTo>
                    <a:pt x="1382" y="29"/>
                  </a:lnTo>
                  <a:lnTo>
                    <a:pt x="1387" y="27"/>
                  </a:lnTo>
                  <a:lnTo>
                    <a:pt x="1399" y="36"/>
                  </a:lnTo>
                  <a:lnTo>
                    <a:pt x="1408" y="27"/>
                  </a:lnTo>
                  <a:lnTo>
                    <a:pt x="1430" y="34"/>
                  </a:lnTo>
                  <a:lnTo>
                    <a:pt x="1439" y="55"/>
                  </a:lnTo>
                  <a:lnTo>
                    <a:pt x="1451" y="51"/>
                  </a:lnTo>
                  <a:lnTo>
                    <a:pt x="1449" y="39"/>
                  </a:lnTo>
                  <a:lnTo>
                    <a:pt x="1461" y="36"/>
                  </a:lnTo>
                  <a:lnTo>
                    <a:pt x="1463" y="48"/>
                  </a:lnTo>
                  <a:lnTo>
                    <a:pt x="1473" y="48"/>
                  </a:lnTo>
                  <a:lnTo>
                    <a:pt x="1473" y="41"/>
                  </a:lnTo>
                  <a:lnTo>
                    <a:pt x="1475" y="43"/>
                  </a:lnTo>
                  <a:lnTo>
                    <a:pt x="1487" y="55"/>
                  </a:lnTo>
                  <a:lnTo>
                    <a:pt x="1502" y="60"/>
                  </a:lnTo>
                  <a:lnTo>
                    <a:pt x="1507" y="65"/>
                  </a:lnTo>
                  <a:lnTo>
                    <a:pt x="1509" y="70"/>
                  </a:lnTo>
                  <a:lnTo>
                    <a:pt x="1516" y="67"/>
                  </a:lnTo>
                  <a:lnTo>
                    <a:pt x="1514" y="60"/>
                  </a:lnTo>
                  <a:lnTo>
                    <a:pt x="1530" y="65"/>
                  </a:lnTo>
                  <a:lnTo>
                    <a:pt x="1554" y="27"/>
                  </a:lnTo>
                  <a:lnTo>
                    <a:pt x="1564" y="27"/>
                  </a:lnTo>
                  <a:lnTo>
                    <a:pt x="1542" y="106"/>
                  </a:lnTo>
                  <a:lnTo>
                    <a:pt x="1523" y="123"/>
                  </a:lnTo>
                  <a:lnTo>
                    <a:pt x="1502" y="137"/>
                  </a:lnTo>
                  <a:lnTo>
                    <a:pt x="1473" y="147"/>
                  </a:lnTo>
                  <a:lnTo>
                    <a:pt x="1451" y="159"/>
                  </a:lnTo>
                  <a:lnTo>
                    <a:pt x="1437" y="183"/>
                  </a:lnTo>
                  <a:lnTo>
                    <a:pt x="1437" y="207"/>
                  </a:lnTo>
                  <a:lnTo>
                    <a:pt x="1442" y="228"/>
                  </a:lnTo>
                  <a:lnTo>
                    <a:pt x="1471" y="269"/>
                  </a:lnTo>
                  <a:lnTo>
                    <a:pt x="1499" y="291"/>
                  </a:lnTo>
                  <a:lnTo>
                    <a:pt x="1514" y="300"/>
                  </a:lnTo>
                  <a:lnTo>
                    <a:pt x="1535" y="308"/>
                  </a:lnTo>
                  <a:lnTo>
                    <a:pt x="1550" y="300"/>
                  </a:lnTo>
                  <a:lnTo>
                    <a:pt x="1559" y="303"/>
                  </a:lnTo>
                  <a:lnTo>
                    <a:pt x="1559" y="312"/>
                  </a:lnTo>
                  <a:lnTo>
                    <a:pt x="1552" y="324"/>
                  </a:lnTo>
                  <a:lnTo>
                    <a:pt x="1538" y="334"/>
                  </a:lnTo>
                  <a:lnTo>
                    <a:pt x="1533" y="346"/>
                  </a:lnTo>
                  <a:lnTo>
                    <a:pt x="1530" y="377"/>
                  </a:lnTo>
                  <a:lnTo>
                    <a:pt x="1535" y="401"/>
                  </a:lnTo>
                  <a:lnTo>
                    <a:pt x="1564" y="435"/>
                  </a:lnTo>
                  <a:lnTo>
                    <a:pt x="1574" y="452"/>
                  </a:lnTo>
                  <a:lnTo>
                    <a:pt x="1574" y="468"/>
                  </a:lnTo>
                  <a:lnTo>
                    <a:pt x="1566" y="485"/>
                  </a:lnTo>
                  <a:lnTo>
                    <a:pt x="1557" y="507"/>
                  </a:lnTo>
                  <a:lnTo>
                    <a:pt x="1557" y="519"/>
                  </a:lnTo>
                  <a:lnTo>
                    <a:pt x="1569" y="533"/>
                  </a:lnTo>
                  <a:lnTo>
                    <a:pt x="1569" y="543"/>
                  </a:lnTo>
                  <a:lnTo>
                    <a:pt x="1547" y="562"/>
                  </a:lnTo>
                  <a:lnTo>
                    <a:pt x="1545" y="572"/>
                  </a:lnTo>
                  <a:lnTo>
                    <a:pt x="1554" y="593"/>
                  </a:lnTo>
                  <a:lnTo>
                    <a:pt x="1554" y="603"/>
                  </a:lnTo>
                  <a:lnTo>
                    <a:pt x="1540" y="610"/>
                  </a:lnTo>
                  <a:lnTo>
                    <a:pt x="1542" y="620"/>
                  </a:lnTo>
                  <a:lnTo>
                    <a:pt x="1574" y="624"/>
                  </a:lnTo>
                  <a:lnTo>
                    <a:pt x="1607" y="644"/>
                  </a:lnTo>
                  <a:lnTo>
                    <a:pt x="1626" y="665"/>
                  </a:lnTo>
                  <a:lnTo>
                    <a:pt x="1650" y="701"/>
                  </a:lnTo>
                  <a:lnTo>
                    <a:pt x="1655" y="730"/>
                  </a:lnTo>
                  <a:lnTo>
                    <a:pt x="1665" y="740"/>
                  </a:lnTo>
                  <a:lnTo>
                    <a:pt x="1679" y="728"/>
                  </a:lnTo>
                  <a:lnTo>
                    <a:pt x="1703" y="728"/>
                  </a:lnTo>
                  <a:lnTo>
                    <a:pt x="1724" y="732"/>
                  </a:lnTo>
                  <a:lnTo>
                    <a:pt x="1746" y="744"/>
                  </a:lnTo>
                  <a:lnTo>
                    <a:pt x="1763" y="744"/>
                  </a:lnTo>
                  <a:lnTo>
                    <a:pt x="1775" y="742"/>
                  </a:lnTo>
                  <a:lnTo>
                    <a:pt x="1782" y="735"/>
                  </a:lnTo>
                  <a:lnTo>
                    <a:pt x="1784" y="716"/>
                  </a:lnTo>
                  <a:lnTo>
                    <a:pt x="1789" y="711"/>
                  </a:lnTo>
                  <a:lnTo>
                    <a:pt x="1794" y="699"/>
                  </a:lnTo>
                  <a:lnTo>
                    <a:pt x="1796" y="658"/>
                  </a:lnTo>
                  <a:lnTo>
                    <a:pt x="1796" y="653"/>
                  </a:lnTo>
                  <a:lnTo>
                    <a:pt x="1804" y="648"/>
                  </a:lnTo>
                  <a:lnTo>
                    <a:pt x="1811" y="653"/>
                  </a:lnTo>
                  <a:lnTo>
                    <a:pt x="1813" y="672"/>
                  </a:lnTo>
                  <a:lnTo>
                    <a:pt x="1823" y="668"/>
                  </a:lnTo>
                  <a:lnTo>
                    <a:pt x="1830" y="648"/>
                  </a:lnTo>
                  <a:lnTo>
                    <a:pt x="1830" y="620"/>
                  </a:lnTo>
                  <a:lnTo>
                    <a:pt x="1818" y="581"/>
                  </a:lnTo>
                  <a:lnTo>
                    <a:pt x="1820" y="564"/>
                  </a:lnTo>
                  <a:lnTo>
                    <a:pt x="1859" y="562"/>
                  </a:lnTo>
                  <a:lnTo>
                    <a:pt x="1902" y="540"/>
                  </a:lnTo>
                  <a:lnTo>
                    <a:pt x="1914" y="538"/>
                  </a:lnTo>
                  <a:lnTo>
                    <a:pt x="1918" y="555"/>
                  </a:lnTo>
                  <a:lnTo>
                    <a:pt x="1926" y="557"/>
                  </a:lnTo>
                  <a:lnTo>
                    <a:pt x="1933" y="552"/>
                  </a:lnTo>
                  <a:lnTo>
                    <a:pt x="1950" y="572"/>
                  </a:lnTo>
                  <a:lnTo>
                    <a:pt x="1950" y="593"/>
                  </a:lnTo>
                  <a:lnTo>
                    <a:pt x="1930" y="668"/>
                  </a:lnTo>
                  <a:lnTo>
                    <a:pt x="1933" y="682"/>
                  </a:lnTo>
                  <a:lnTo>
                    <a:pt x="1938" y="692"/>
                  </a:lnTo>
                  <a:lnTo>
                    <a:pt x="1947" y="692"/>
                  </a:lnTo>
                  <a:lnTo>
                    <a:pt x="1971" y="680"/>
                  </a:lnTo>
                  <a:lnTo>
                    <a:pt x="1988" y="682"/>
                  </a:lnTo>
                  <a:lnTo>
                    <a:pt x="2017" y="696"/>
                  </a:lnTo>
                  <a:lnTo>
                    <a:pt x="2002" y="711"/>
                  </a:lnTo>
                  <a:lnTo>
                    <a:pt x="1990" y="735"/>
                  </a:lnTo>
                  <a:lnTo>
                    <a:pt x="1986" y="761"/>
                  </a:lnTo>
                  <a:lnTo>
                    <a:pt x="1962" y="776"/>
                  </a:lnTo>
                  <a:lnTo>
                    <a:pt x="1928" y="773"/>
                  </a:lnTo>
                  <a:lnTo>
                    <a:pt x="1902" y="773"/>
                  </a:lnTo>
                  <a:lnTo>
                    <a:pt x="1883" y="778"/>
                  </a:lnTo>
                  <a:lnTo>
                    <a:pt x="1863" y="790"/>
                  </a:lnTo>
                  <a:lnTo>
                    <a:pt x="1835" y="845"/>
                  </a:lnTo>
                  <a:lnTo>
                    <a:pt x="1811" y="884"/>
                  </a:lnTo>
                  <a:lnTo>
                    <a:pt x="1796" y="893"/>
                  </a:lnTo>
                  <a:lnTo>
                    <a:pt x="1770" y="891"/>
                  </a:lnTo>
                  <a:lnTo>
                    <a:pt x="1746" y="908"/>
                  </a:lnTo>
                  <a:lnTo>
                    <a:pt x="1724" y="929"/>
                  </a:lnTo>
                  <a:lnTo>
                    <a:pt x="1708" y="973"/>
                  </a:lnTo>
                  <a:lnTo>
                    <a:pt x="1667" y="917"/>
                  </a:lnTo>
                  <a:lnTo>
                    <a:pt x="1655" y="901"/>
                  </a:lnTo>
                  <a:lnTo>
                    <a:pt x="1638" y="881"/>
                  </a:lnTo>
                  <a:lnTo>
                    <a:pt x="1638" y="865"/>
                  </a:lnTo>
                  <a:lnTo>
                    <a:pt x="1650" y="829"/>
                  </a:lnTo>
                  <a:lnTo>
                    <a:pt x="1655" y="807"/>
                  </a:lnTo>
                  <a:lnTo>
                    <a:pt x="1648" y="785"/>
                  </a:lnTo>
                  <a:lnTo>
                    <a:pt x="1626" y="783"/>
                  </a:lnTo>
                  <a:lnTo>
                    <a:pt x="1593" y="764"/>
                  </a:lnTo>
                  <a:lnTo>
                    <a:pt x="1578" y="759"/>
                  </a:lnTo>
                  <a:lnTo>
                    <a:pt x="1547" y="764"/>
                  </a:lnTo>
                  <a:lnTo>
                    <a:pt x="1514" y="785"/>
                  </a:lnTo>
                  <a:lnTo>
                    <a:pt x="1485" y="805"/>
                  </a:lnTo>
                  <a:lnTo>
                    <a:pt x="1475" y="802"/>
                  </a:lnTo>
                  <a:lnTo>
                    <a:pt x="1473" y="788"/>
                  </a:lnTo>
                  <a:lnTo>
                    <a:pt x="1459" y="780"/>
                  </a:lnTo>
                  <a:lnTo>
                    <a:pt x="1439" y="778"/>
                  </a:lnTo>
                  <a:lnTo>
                    <a:pt x="1411" y="792"/>
                  </a:lnTo>
                  <a:lnTo>
                    <a:pt x="1356" y="802"/>
                  </a:lnTo>
                  <a:lnTo>
                    <a:pt x="1339" y="795"/>
                  </a:lnTo>
                  <a:lnTo>
                    <a:pt x="1325" y="800"/>
                  </a:lnTo>
                  <a:lnTo>
                    <a:pt x="1308" y="812"/>
                  </a:lnTo>
                  <a:lnTo>
                    <a:pt x="1291" y="797"/>
                  </a:lnTo>
                  <a:lnTo>
                    <a:pt x="1279" y="797"/>
                  </a:lnTo>
                  <a:lnTo>
                    <a:pt x="1241" y="824"/>
                  </a:lnTo>
                  <a:lnTo>
                    <a:pt x="1222" y="829"/>
                  </a:lnTo>
                  <a:lnTo>
                    <a:pt x="1166" y="836"/>
                  </a:lnTo>
                  <a:lnTo>
                    <a:pt x="1114" y="826"/>
                  </a:lnTo>
                  <a:lnTo>
                    <a:pt x="1085" y="812"/>
                  </a:lnTo>
                  <a:lnTo>
                    <a:pt x="1056" y="814"/>
                  </a:lnTo>
                  <a:lnTo>
                    <a:pt x="1025" y="800"/>
                  </a:lnTo>
                  <a:lnTo>
                    <a:pt x="1004" y="802"/>
                  </a:lnTo>
                  <a:lnTo>
                    <a:pt x="984" y="817"/>
                  </a:lnTo>
                  <a:lnTo>
                    <a:pt x="1004" y="836"/>
                  </a:lnTo>
                  <a:lnTo>
                    <a:pt x="975" y="867"/>
                  </a:lnTo>
                  <a:lnTo>
                    <a:pt x="963" y="855"/>
                  </a:lnTo>
                  <a:lnTo>
                    <a:pt x="953" y="817"/>
                  </a:lnTo>
                  <a:lnTo>
                    <a:pt x="941" y="797"/>
                  </a:lnTo>
                  <a:lnTo>
                    <a:pt x="922" y="802"/>
                  </a:lnTo>
                  <a:lnTo>
                    <a:pt x="879" y="821"/>
                  </a:lnTo>
                  <a:lnTo>
                    <a:pt x="862" y="855"/>
                  </a:lnTo>
                  <a:lnTo>
                    <a:pt x="857" y="872"/>
                  </a:lnTo>
                  <a:lnTo>
                    <a:pt x="838" y="915"/>
                  </a:lnTo>
                  <a:lnTo>
                    <a:pt x="817" y="922"/>
                  </a:lnTo>
                  <a:lnTo>
                    <a:pt x="795" y="941"/>
                  </a:lnTo>
                  <a:lnTo>
                    <a:pt x="762" y="953"/>
                  </a:lnTo>
                  <a:lnTo>
                    <a:pt x="745" y="968"/>
                  </a:lnTo>
                  <a:lnTo>
                    <a:pt x="731" y="987"/>
                  </a:lnTo>
                  <a:lnTo>
                    <a:pt x="721" y="1009"/>
                  </a:lnTo>
                  <a:lnTo>
                    <a:pt x="721" y="1040"/>
                  </a:lnTo>
                  <a:lnTo>
                    <a:pt x="740" y="1061"/>
                  </a:lnTo>
                  <a:lnTo>
                    <a:pt x="771" y="1066"/>
                  </a:lnTo>
                  <a:lnTo>
                    <a:pt x="776" y="1076"/>
                  </a:lnTo>
                  <a:lnTo>
                    <a:pt x="764" y="1126"/>
                  </a:lnTo>
                  <a:lnTo>
                    <a:pt x="769" y="1145"/>
                  </a:lnTo>
                  <a:lnTo>
                    <a:pt x="783" y="1174"/>
                  </a:lnTo>
                  <a:lnTo>
                    <a:pt x="781" y="1189"/>
                  </a:lnTo>
                  <a:lnTo>
                    <a:pt x="769" y="1198"/>
                  </a:lnTo>
                  <a:lnTo>
                    <a:pt x="757" y="1201"/>
                  </a:lnTo>
                  <a:lnTo>
                    <a:pt x="733" y="1184"/>
                  </a:lnTo>
                  <a:lnTo>
                    <a:pt x="728" y="1179"/>
                  </a:lnTo>
                  <a:lnTo>
                    <a:pt x="719" y="1181"/>
                  </a:lnTo>
                  <a:lnTo>
                    <a:pt x="709" y="1196"/>
                  </a:lnTo>
                  <a:lnTo>
                    <a:pt x="702" y="1215"/>
                  </a:lnTo>
                  <a:lnTo>
                    <a:pt x="709" y="1273"/>
                  </a:lnTo>
                  <a:lnTo>
                    <a:pt x="707" y="1299"/>
                  </a:lnTo>
                  <a:lnTo>
                    <a:pt x="726" y="1301"/>
                  </a:lnTo>
                  <a:lnTo>
                    <a:pt x="743" y="1313"/>
                  </a:lnTo>
                  <a:lnTo>
                    <a:pt x="757" y="1316"/>
                  </a:lnTo>
                  <a:lnTo>
                    <a:pt x="802" y="1311"/>
                  </a:lnTo>
                  <a:lnTo>
                    <a:pt x="836" y="1306"/>
                  </a:lnTo>
                  <a:lnTo>
                    <a:pt x="857" y="1311"/>
                  </a:lnTo>
                  <a:lnTo>
                    <a:pt x="865" y="1328"/>
                  </a:lnTo>
                  <a:lnTo>
                    <a:pt x="865" y="1361"/>
                  </a:lnTo>
                  <a:lnTo>
                    <a:pt x="872" y="1386"/>
                  </a:lnTo>
                  <a:lnTo>
                    <a:pt x="896" y="1395"/>
                  </a:lnTo>
                  <a:lnTo>
                    <a:pt x="913" y="1398"/>
                  </a:lnTo>
                  <a:lnTo>
                    <a:pt x="960" y="1366"/>
                  </a:lnTo>
                  <a:lnTo>
                    <a:pt x="1006" y="1357"/>
                  </a:lnTo>
                  <a:lnTo>
                    <a:pt x="1032" y="1354"/>
                  </a:lnTo>
                  <a:lnTo>
                    <a:pt x="1054" y="1354"/>
                  </a:lnTo>
                  <a:lnTo>
                    <a:pt x="1063" y="1359"/>
                  </a:lnTo>
                  <a:lnTo>
                    <a:pt x="1078" y="1371"/>
                  </a:lnTo>
                  <a:lnTo>
                    <a:pt x="1092" y="1376"/>
                  </a:lnTo>
                  <a:lnTo>
                    <a:pt x="1114" y="1376"/>
                  </a:lnTo>
                  <a:lnTo>
                    <a:pt x="1131" y="1388"/>
                  </a:lnTo>
                  <a:lnTo>
                    <a:pt x="1133" y="1400"/>
                  </a:lnTo>
                  <a:lnTo>
                    <a:pt x="1135" y="1410"/>
                  </a:lnTo>
                  <a:lnTo>
                    <a:pt x="1142" y="1417"/>
                  </a:lnTo>
                  <a:lnTo>
                    <a:pt x="1166" y="1417"/>
                  </a:lnTo>
                  <a:lnTo>
                    <a:pt x="1181" y="1419"/>
                  </a:lnTo>
                  <a:lnTo>
                    <a:pt x="1186" y="1426"/>
                  </a:lnTo>
                  <a:lnTo>
                    <a:pt x="1186" y="1436"/>
                  </a:lnTo>
                  <a:lnTo>
                    <a:pt x="1183" y="1450"/>
                  </a:lnTo>
                  <a:lnTo>
                    <a:pt x="1186" y="1460"/>
                  </a:lnTo>
                  <a:lnTo>
                    <a:pt x="1202" y="1460"/>
                  </a:lnTo>
                  <a:lnTo>
                    <a:pt x="1226" y="1460"/>
                  </a:lnTo>
                  <a:lnTo>
                    <a:pt x="1236" y="1467"/>
                  </a:lnTo>
                  <a:lnTo>
                    <a:pt x="1243" y="1477"/>
                  </a:lnTo>
                  <a:lnTo>
                    <a:pt x="1243" y="1491"/>
                  </a:lnTo>
                  <a:lnTo>
                    <a:pt x="1234" y="1515"/>
                  </a:lnTo>
                  <a:lnTo>
                    <a:pt x="1231" y="1532"/>
                  </a:lnTo>
                  <a:lnTo>
                    <a:pt x="1186" y="1537"/>
                  </a:lnTo>
                  <a:lnTo>
                    <a:pt x="1162" y="1556"/>
                  </a:lnTo>
                  <a:lnTo>
                    <a:pt x="1138" y="1570"/>
                  </a:lnTo>
                  <a:lnTo>
                    <a:pt x="1119" y="1570"/>
                  </a:lnTo>
                  <a:lnTo>
                    <a:pt x="1109" y="1578"/>
                  </a:lnTo>
                  <a:lnTo>
                    <a:pt x="1090" y="1594"/>
                  </a:lnTo>
                  <a:lnTo>
                    <a:pt x="1068" y="1626"/>
                  </a:lnTo>
                  <a:lnTo>
                    <a:pt x="1054" y="1645"/>
                  </a:lnTo>
                  <a:lnTo>
                    <a:pt x="1006" y="1633"/>
                  </a:lnTo>
                  <a:lnTo>
                    <a:pt x="982" y="1618"/>
                  </a:lnTo>
                  <a:lnTo>
                    <a:pt x="951" y="1585"/>
                  </a:lnTo>
                  <a:lnTo>
                    <a:pt x="934" y="1573"/>
                  </a:lnTo>
                  <a:lnTo>
                    <a:pt x="884" y="1558"/>
                  </a:lnTo>
                  <a:lnTo>
                    <a:pt x="869" y="1580"/>
                  </a:lnTo>
                  <a:lnTo>
                    <a:pt x="869" y="1587"/>
                  </a:lnTo>
                  <a:lnTo>
                    <a:pt x="874" y="1597"/>
                  </a:lnTo>
                  <a:lnTo>
                    <a:pt x="884" y="1609"/>
                  </a:lnTo>
                  <a:lnTo>
                    <a:pt x="884" y="1626"/>
                  </a:lnTo>
                  <a:lnTo>
                    <a:pt x="865" y="1640"/>
                  </a:lnTo>
                  <a:lnTo>
                    <a:pt x="850" y="1662"/>
                  </a:lnTo>
                  <a:lnTo>
                    <a:pt x="838" y="1683"/>
                  </a:lnTo>
                  <a:lnTo>
                    <a:pt x="810" y="1734"/>
                  </a:lnTo>
                  <a:lnTo>
                    <a:pt x="793" y="1746"/>
                  </a:lnTo>
                  <a:lnTo>
                    <a:pt x="781" y="1731"/>
                  </a:lnTo>
                  <a:lnTo>
                    <a:pt x="752" y="1722"/>
                  </a:lnTo>
                  <a:lnTo>
                    <a:pt x="733" y="1719"/>
                  </a:lnTo>
                  <a:lnTo>
                    <a:pt x="707" y="1722"/>
                  </a:lnTo>
                  <a:lnTo>
                    <a:pt x="702" y="1717"/>
                  </a:lnTo>
                  <a:lnTo>
                    <a:pt x="695" y="1698"/>
                  </a:lnTo>
                  <a:lnTo>
                    <a:pt x="687" y="1676"/>
                  </a:lnTo>
                  <a:lnTo>
                    <a:pt x="675" y="1669"/>
                  </a:lnTo>
                  <a:lnTo>
                    <a:pt x="673" y="1659"/>
                  </a:lnTo>
                  <a:lnTo>
                    <a:pt x="668" y="1657"/>
                  </a:lnTo>
                  <a:lnTo>
                    <a:pt x="661" y="1638"/>
                  </a:lnTo>
                  <a:lnTo>
                    <a:pt x="642" y="1640"/>
                  </a:lnTo>
                  <a:lnTo>
                    <a:pt x="644" y="1657"/>
                  </a:lnTo>
                  <a:lnTo>
                    <a:pt x="632" y="1654"/>
                  </a:lnTo>
                  <a:lnTo>
                    <a:pt x="625" y="1630"/>
                  </a:lnTo>
                  <a:lnTo>
                    <a:pt x="599" y="1633"/>
                  </a:lnTo>
                  <a:lnTo>
                    <a:pt x="599" y="1621"/>
                  </a:lnTo>
                  <a:lnTo>
                    <a:pt x="604" y="1616"/>
                  </a:lnTo>
                  <a:lnTo>
                    <a:pt x="589" y="1585"/>
                  </a:lnTo>
                  <a:lnTo>
                    <a:pt x="577" y="1573"/>
                  </a:lnTo>
                  <a:lnTo>
                    <a:pt x="568" y="1539"/>
                  </a:lnTo>
                  <a:lnTo>
                    <a:pt x="560" y="1527"/>
                  </a:lnTo>
                  <a:lnTo>
                    <a:pt x="551" y="1520"/>
                  </a:lnTo>
                  <a:lnTo>
                    <a:pt x="553" y="1508"/>
                  </a:lnTo>
                  <a:lnTo>
                    <a:pt x="553" y="1496"/>
                  </a:lnTo>
                  <a:lnTo>
                    <a:pt x="517" y="1484"/>
                  </a:lnTo>
                  <a:lnTo>
                    <a:pt x="505" y="1515"/>
                  </a:lnTo>
                  <a:lnTo>
                    <a:pt x="498" y="1520"/>
                  </a:lnTo>
                  <a:lnTo>
                    <a:pt x="460" y="1527"/>
                  </a:lnTo>
                  <a:lnTo>
                    <a:pt x="448" y="1515"/>
                  </a:lnTo>
                  <a:lnTo>
                    <a:pt x="417" y="1465"/>
                  </a:lnTo>
                  <a:lnTo>
                    <a:pt x="402" y="1460"/>
                  </a:lnTo>
                  <a:lnTo>
                    <a:pt x="393" y="1453"/>
                  </a:lnTo>
                  <a:lnTo>
                    <a:pt x="390" y="1448"/>
                  </a:lnTo>
                  <a:lnTo>
                    <a:pt x="395" y="1441"/>
                  </a:lnTo>
                  <a:lnTo>
                    <a:pt x="412" y="1434"/>
                  </a:lnTo>
                  <a:lnTo>
                    <a:pt x="417" y="1429"/>
                  </a:lnTo>
                  <a:lnTo>
                    <a:pt x="419" y="1412"/>
                  </a:lnTo>
                  <a:lnTo>
                    <a:pt x="417" y="1410"/>
                  </a:lnTo>
                  <a:lnTo>
                    <a:pt x="395" y="1405"/>
                  </a:lnTo>
                  <a:lnTo>
                    <a:pt x="383" y="1398"/>
                  </a:lnTo>
                  <a:lnTo>
                    <a:pt x="376" y="1371"/>
                  </a:lnTo>
                  <a:lnTo>
                    <a:pt x="371" y="1366"/>
                  </a:lnTo>
                  <a:lnTo>
                    <a:pt x="357" y="1366"/>
                  </a:lnTo>
                  <a:lnTo>
                    <a:pt x="352" y="1374"/>
                  </a:lnTo>
                  <a:lnTo>
                    <a:pt x="350" y="1386"/>
                  </a:lnTo>
                  <a:lnTo>
                    <a:pt x="350" y="1400"/>
                  </a:lnTo>
                  <a:lnTo>
                    <a:pt x="347" y="1410"/>
                  </a:lnTo>
                  <a:lnTo>
                    <a:pt x="338" y="1412"/>
                  </a:lnTo>
                  <a:lnTo>
                    <a:pt x="333" y="1410"/>
                  </a:lnTo>
                  <a:lnTo>
                    <a:pt x="321" y="1390"/>
                  </a:lnTo>
                  <a:lnTo>
                    <a:pt x="331" y="1359"/>
                  </a:lnTo>
                  <a:lnTo>
                    <a:pt x="304" y="1359"/>
                  </a:lnTo>
                  <a:lnTo>
                    <a:pt x="302" y="1390"/>
                  </a:lnTo>
                  <a:lnTo>
                    <a:pt x="295" y="1398"/>
                  </a:lnTo>
                  <a:lnTo>
                    <a:pt x="280" y="1405"/>
                  </a:lnTo>
                  <a:lnTo>
                    <a:pt x="268" y="1405"/>
                  </a:lnTo>
                  <a:lnTo>
                    <a:pt x="259" y="1395"/>
                  </a:lnTo>
                  <a:lnTo>
                    <a:pt x="261" y="1381"/>
                  </a:lnTo>
                  <a:lnTo>
                    <a:pt x="259" y="1357"/>
                  </a:lnTo>
                  <a:lnTo>
                    <a:pt x="254" y="1337"/>
                  </a:lnTo>
                  <a:lnTo>
                    <a:pt x="249" y="1335"/>
                  </a:lnTo>
                  <a:lnTo>
                    <a:pt x="242" y="1342"/>
                  </a:lnTo>
                  <a:lnTo>
                    <a:pt x="242" y="1361"/>
                  </a:lnTo>
                  <a:lnTo>
                    <a:pt x="228" y="1386"/>
                  </a:lnTo>
                  <a:lnTo>
                    <a:pt x="208" y="1386"/>
                  </a:lnTo>
                  <a:lnTo>
                    <a:pt x="201" y="1374"/>
                  </a:lnTo>
                  <a:lnTo>
                    <a:pt x="194" y="1357"/>
                  </a:lnTo>
                  <a:lnTo>
                    <a:pt x="182" y="1347"/>
                  </a:lnTo>
                  <a:lnTo>
                    <a:pt x="175" y="1335"/>
                  </a:lnTo>
                  <a:lnTo>
                    <a:pt x="170" y="1318"/>
                  </a:lnTo>
                  <a:lnTo>
                    <a:pt x="163" y="1309"/>
                  </a:lnTo>
                  <a:lnTo>
                    <a:pt x="165" y="1289"/>
                  </a:lnTo>
                  <a:lnTo>
                    <a:pt x="168" y="1275"/>
                  </a:lnTo>
                  <a:lnTo>
                    <a:pt x="180" y="1263"/>
                  </a:lnTo>
                  <a:lnTo>
                    <a:pt x="194" y="1258"/>
                  </a:lnTo>
                  <a:lnTo>
                    <a:pt x="223" y="1253"/>
                  </a:lnTo>
                  <a:lnTo>
                    <a:pt x="237" y="1241"/>
                  </a:lnTo>
                  <a:lnTo>
                    <a:pt x="249" y="1225"/>
                  </a:lnTo>
                  <a:lnTo>
                    <a:pt x="261" y="1215"/>
                  </a:lnTo>
                  <a:lnTo>
                    <a:pt x="275" y="1213"/>
                  </a:lnTo>
                  <a:lnTo>
                    <a:pt x="297" y="1217"/>
                  </a:lnTo>
                  <a:lnTo>
                    <a:pt x="307" y="1215"/>
                  </a:lnTo>
                  <a:lnTo>
                    <a:pt x="314" y="1210"/>
                  </a:lnTo>
                  <a:lnTo>
                    <a:pt x="314" y="1193"/>
                  </a:lnTo>
                  <a:lnTo>
                    <a:pt x="307" y="1179"/>
                  </a:lnTo>
                  <a:lnTo>
                    <a:pt x="268" y="1138"/>
                  </a:lnTo>
                  <a:lnTo>
                    <a:pt x="256" y="1112"/>
                  </a:lnTo>
                  <a:lnTo>
                    <a:pt x="237" y="1097"/>
                  </a:lnTo>
                  <a:lnTo>
                    <a:pt x="225" y="1081"/>
                  </a:lnTo>
                  <a:lnTo>
                    <a:pt x="223" y="1054"/>
                  </a:lnTo>
                  <a:lnTo>
                    <a:pt x="208" y="1033"/>
                  </a:lnTo>
                  <a:lnTo>
                    <a:pt x="189" y="1013"/>
                  </a:lnTo>
                  <a:lnTo>
                    <a:pt x="158" y="997"/>
                  </a:lnTo>
                  <a:lnTo>
                    <a:pt x="129" y="989"/>
                  </a:lnTo>
                  <a:lnTo>
                    <a:pt x="110" y="985"/>
                  </a:lnTo>
                  <a:lnTo>
                    <a:pt x="98" y="968"/>
                  </a:lnTo>
                  <a:lnTo>
                    <a:pt x="93" y="939"/>
                  </a:lnTo>
                  <a:lnTo>
                    <a:pt x="72" y="889"/>
                  </a:lnTo>
                  <a:lnTo>
                    <a:pt x="70" y="867"/>
                  </a:lnTo>
                  <a:lnTo>
                    <a:pt x="62" y="855"/>
                  </a:lnTo>
                  <a:lnTo>
                    <a:pt x="50" y="812"/>
                  </a:lnTo>
                  <a:lnTo>
                    <a:pt x="74" y="807"/>
                  </a:lnTo>
                  <a:lnTo>
                    <a:pt x="70" y="732"/>
                  </a:lnTo>
                  <a:lnTo>
                    <a:pt x="58" y="694"/>
                  </a:lnTo>
                  <a:lnTo>
                    <a:pt x="79" y="694"/>
                  </a:lnTo>
                  <a:lnTo>
                    <a:pt x="98" y="682"/>
                  </a:lnTo>
                  <a:lnTo>
                    <a:pt x="62" y="636"/>
                  </a:lnTo>
                  <a:lnTo>
                    <a:pt x="60" y="610"/>
                  </a:lnTo>
                  <a:lnTo>
                    <a:pt x="26" y="617"/>
                  </a:lnTo>
                  <a:lnTo>
                    <a:pt x="0" y="608"/>
                  </a:lnTo>
                  <a:lnTo>
                    <a:pt x="19" y="591"/>
                  </a:lnTo>
                  <a:lnTo>
                    <a:pt x="26" y="586"/>
                  </a:lnTo>
                  <a:lnTo>
                    <a:pt x="7" y="581"/>
                  </a:lnTo>
                  <a:lnTo>
                    <a:pt x="29" y="569"/>
                  </a:lnTo>
                  <a:lnTo>
                    <a:pt x="41" y="557"/>
                  </a:lnTo>
                  <a:lnTo>
                    <a:pt x="53" y="562"/>
                  </a:lnTo>
                  <a:lnTo>
                    <a:pt x="81" y="567"/>
                  </a:lnTo>
                  <a:lnTo>
                    <a:pt x="125" y="560"/>
                  </a:lnTo>
                  <a:lnTo>
                    <a:pt x="129" y="567"/>
                  </a:lnTo>
                  <a:lnTo>
                    <a:pt x="146" y="567"/>
                  </a:lnTo>
                  <a:lnTo>
                    <a:pt x="170" y="596"/>
                  </a:lnTo>
                  <a:lnTo>
                    <a:pt x="208" y="581"/>
                  </a:lnTo>
                  <a:lnTo>
                    <a:pt x="228" y="581"/>
                  </a:lnTo>
                  <a:lnTo>
                    <a:pt x="252" y="572"/>
                  </a:lnTo>
                  <a:lnTo>
                    <a:pt x="268" y="569"/>
                  </a:lnTo>
                  <a:lnTo>
                    <a:pt x="297" y="543"/>
                  </a:lnTo>
                  <a:lnTo>
                    <a:pt x="290" y="516"/>
                  </a:lnTo>
                  <a:lnTo>
                    <a:pt x="295" y="500"/>
                  </a:lnTo>
                  <a:lnTo>
                    <a:pt x="311" y="468"/>
                  </a:lnTo>
                  <a:lnTo>
                    <a:pt x="311" y="447"/>
                  </a:lnTo>
                  <a:lnTo>
                    <a:pt x="323" y="413"/>
                  </a:lnTo>
                  <a:lnTo>
                    <a:pt x="335" y="418"/>
                  </a:lnTo>
                  <a:lnTo>
                    <a:pt x="359" y="356"/>
                  </a:lnTo>
                  <a:lnTo>
                    <a:pt x="369" y="296"/>
                  </a:lnTo>
                  <a:lnTo>
                    <a:pt x="340" y="284"/>
                  </a:lnTo>
                  <a:lnTo>
                    <a:pt x="335" y="250"/>
                  </a:lnTo>
                  <a:lnTo>
                    <a:pt x="335" y="235"/>
                  </a:lnTo>
                  <a:lnTo>
                    <a:pt x="323" y="221"/>
                  </a:lnTo>
                  <a:lnTo>
                    <a:pt x="321" y="197"/>
                  </a:lnTo>
                  <a:lnTo>
                    <a:pt x="321" y="163"/>
                  </a:lnTo>
                  <a:lnTo>
                    <a:pt x="347" y="159"/>
                  </a:lnTo>
                  <a:lnTo>
                    <a:pt x="405" y="154"/>
                  </a:lnTo>
                  <a:lnTo>
                    <a:pt x="434" y="156"/>
                  </a:lnTo>
                  <a:lnTo>
                    <a:pt x="481" y="166"/>
                  </a:lnTo>
                  <a:lnTo>
                    <a:pt x="513" y="161"/>
                  </a:lnTo>
                  <a:lnTo>
                    <a:pt x="520" y="163"/>
                  </a:lnTo>
                  <a:lnTo>
                    <a:pt x="529" y="187"/>
                  </a:lnTo>
                  <a:lnTo>
                    <a:pt x="541" y="199"/>
                  </a:lnTo>
                  <a:lnTo>
                    <a:pt x="572" y="209"/>
                  </a:lnTo>
                  <a:lnTo>
                    <a:pt x="656" y="226"/>
                  </a:lnTo>
                  <a:lnTo>
                    <a:pt x="699" y="233"/>
                  </a:lnTo>
                  <a:lnTo>
                    <a:pt x="719" y="245"/>
                  </a:lnTo>
                  <a:lnTo>
                    <a:pt x="743" y="267"/>
                  </a:lnTo>
                  <a:close/>
                </a:path>
              </a:pathLst>
            </a:custGeom>
            <a:solidFill>
              <a:srgbClr val="B8CCE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14769" y="11766"/>
              <a:ext cx="9322" cy="6744"/>
            </a:xfrm>
            <a:custGeom>
              <a:avLst/>
              <a:gdLst>
                <a:gd name="T0" fmla="*/ 567055 w 1468"/>
                <a:gd name="T1" fmla="*/ 556895 h 1062"/>
                <a:gd name="T2" fmla="*/ 546100 w 1468"/>
                <a:gd name="T3" fmla="*/ 622300 h 1062"/>
                <a:gd name="T4" fmla="*/ 504825 w 1468"/>
                <a:gd name="T5" fmla="*/ 663575 h 1062"/>
                <a:gd name="T6" fmla="*/ 447040 w 1468"/>
                <a:gd name="T7" fmla="*/ 638810 h 1062"/>
                <a:gd name="T8" fmla="*/ 386080 w 1468"/>
                <a:gd name="T9" fmla="*/ 634365 h 1062"/>
                <a:gd name="T10" fmla="*/ 352425 w 1468"/>
                <a:gd name="T11" fmla="*/ 610235 h 1062"/>
                <a:gd name="T12" fmla="*/ 273685 w 1468"/>
                <a:gd name="T13" fmla="*/ 608330 h 1062"/>
                <a:gd name="T14" fmla="*/ 149225 w 1468"/>
                <a:gd name="T15" fmla="*/ 594995 h 1062"/>
                <a:gd name="T16" fmla="*/ 34925 w 1468"/>
                <a:gd name="T17" fmla="*/ 534035 h 1062"/>
                <a:gd name="T18" fmla="*/ 22860 w 1468"/>
                <a:gd name="T19" fmla="*/ 474345 h 1062"/>
                <a:gd name="T20" fmla="*/ 3175 w 1468"/>
                <a:gd name="T21" fmla="*/ 448310 h 1062"/>
                <a:gd name="T22" fmla="*/ 80645 w 1468"/>
                <a:gd name="T23" fmla="*/ 398145 h 1062"/>
                <a:gd name="T24" fmla="*/ 133985 w 1468"/>
                <a:gd name="T25" fmla="*/ 370840 h 1062"/>
                <a:gd name="T26" fmla="*/ 158115 w 1468"/>
                <a:gd name="T27" fmla="*/ 374015 h 1062"/>
                <a:gd name="T28" fmla="*/ 179070 w 1468"/>
                <a:gd name="T29" fmla="*/ 343535 h 1062"/>
                <a:gd name="T30" fmla="*/ 221615 w 1468"/>
                <a:gd name="T31" fmla="*/ 355600 h 1062"/>
                <a:gd name="T32" fmla="*/ 273685 w 1468"/>
                <a:gd name="T33" fmla="*/ 343535 h 1062"/>
                <a:gd name="T34" fmla="*/ 284480 w 1468"/>
                <a:gd name="T35" fmla="*/ 267335 h 1062"/>
                <a:gd name="T36" fmla="*/ 234315 w 1468"/>
                <a:gd name="T37" fmla="*/ 259715 h 1062"/>
                <a:gd name="T38" fmla="*/ 241935 w 1468"/>
                <a:gd name="T39" fmla="*/ 224155 h 1062"/>
                <a:gd name="T40" fmla="*/ 293370 w 1468"/>
                <a:gd name="T41" fmla="*/ 238125 h 1062"/>
                <a:gd name="T42" fmla="*/ 288925 w 1468"/>
                <a:gd name="T43" fmla="*/ 191135 h 1062"/>
                <a:gd name="T44" fmla="*/ 309880 w 1468"/>
                <a:gd name="T45" fmla="*/ 128270 h 1062"/>
                <a:gd name="T46" fmla="*/ 366395 w 1468"/>
                <a:gd name="T47" fmla="*/ 105410 h 1062"/>
                <a:gd name="T48" fmla="*/ 419735 w 1468"/>
                <a:gd name="T49" fmla="*/ 127000 h 1062"/>
                <a:gd name="T50" fmla="*/ 475615 w 1468"/>
                <a:gd name="T51" fmla="*/ 114935 h 1062"/>
                <a:gd name="T52" fmla="*/ 494030 w 1468"/>
                <a:gd name="T53" fmla="*/ 105410 h 1062"/>
                <a:gd name="T54" fmla="*/ 526415 w 1468"/>
                <a:gd name="T55" fmla="*/ 99695 h 1062"/>
                <a:gd name="T56" fmla="*/ 551815 w 1468"/>
                <a:gd name="T57" fmla="*/ 52070 h 1062"/>
                <a:gd name="T58" fmla="*/ 606425 w 1468"/>
                <a:gd name="T59" fmla="*/ 21590 h 1062"/>
                <a:gd name="T60" fmla="*/ 675005 w 1468"/>
                <a:gd name="T61" fmla="*/ 13970 h 1062"/>
                <a:gd name="T62" fmla="*/ 725170 w 1468"/>
                <a:gd name="T63" fmla="*/ 5080 h 1062"/>
                <a:gd name="T64" fmla="*/ 748030 w 1468"/>
                <a:gd name="T65" fmla="*/ 20320 h 1062"/>
                <a:gd name="T66" fmla="*/ 790575 w 1468"/>
                <a:gd name="T67" fmla="*/ 24765 h 1062"/>
                <a:gd name="T68" fmla="*/ 795020 w 1468"/>
                <a:gd name="T69" fmla="*/ 73660 h 1062"/>
                <a:gd name="T70" fmla="*/ 805815 w 1468"/>
                <a:gd name="T71" fmla="*/ 100965 h 1062"/>
                <a:gd name="T72" fmla="*/ 821055 w 1468"/>
                <a:gd name="T73" fmla="*/ 183515 h 1062"/>
                <a:gd name="T74" fmla="*/ 807720 w 1468"/>
                <a:gd name="T75" fmla="*/ 219710 h 1062"/>
                <a:gd name="T76" fmla="*/ 798195 w 1468"/>
                <a:gd name="T77" fmla="*/ 271780 h 1062"/>
                <a:gd name="T78" fmla="*/ 902970 w 1468"/>
                <a:gd name="T79" fmla="*/ 330835 h 1062"/>
                <a:gd name="T80" fmla="*/ 921385 w 1468"/>
                <a:gd name="T81" fmla="*/ 366395 h 1062"/>
                <a:gd name="T82" fmla="*/ 918210 w 1468"/>
                <a:gd name="T83" fmla="*/ 427355 h 1062"/>
                <a:gd name="T84" fmla="*/ 888365 w 1468"/>
                <a:gd name="T85" fmla="*/ 414655 h 1062"/>
                <a:gd name="T86" fmla="*/ 855980 w 1468"/>
                <a:gd name="T87" fmla="*/ 466725 h 1062"/>
                <a:gd name="T88" fmla="*/ 817880 w 1468"/>
                <a:gd name="T89" fmla="*/ 448310 h 1062"/>
                <a:gd name="T90" fmla="*/ 705485 w 1468"/>
                <a:gd name="T91" fmla="*/ 419735 h 1062"/>
                <a:gd name="T92" fmla="*/ 667385 w 1468"/>
                <a:gd name="T93" fmla="*/ 398145 h 1062"/>
                <a:gd name="T94" fmla="*/ 565785 w 1468"/>
                <a:gd name="T95" fmla="*/ 396875 h 1062"/>
                <a:gd name="T96" fmla="*/ 573405 w 1468"/>
                <a:gd name="T97" fmla="*/ 451485 h 10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468" h="1062">
                  <a:moveTo>
                    <a:pt x="936" y="757"/>
                  </a:moveTo>
                  <a:lnTo>
                    <a:pt x="927" y="817"/>
                  </a:lnTo>
                  <a:lnTo>
                    <a:pt x="905" y="882"/>
                  </a:lnTo>
                  <a:lnTo>
                    <a:pt x="893" y="877"/>
                  </a:lnTo>
                  <a:lnTo>
                    <a:pt x="879" y="910"/>
                  </a:lnTo>
                  <a:lnTo>
                    <a:pt x="881" y="932"/>
                  </a:lnTo>
                  <a:lnTo>
                    <a:pt x="862" y="963"/>
                  </a:lnTo>
                  <a:lnTo>
                    <a:pt x="860" y="980"/>
                  </a:lnTo>
                  <a:lnTo>
                    <a:pt x="867" y="1006"/>
                  </a:lnTo>
                  <a:lnTo>
                    <a:pt x="838" y="1033"/>
                  </a:lnTo>
                  <a:lnTo>
                    <a:pt x="821" y="1035"/>
                  </a:lnTo>
                  <a:lnTo>
                    <a:pt x="795" y="1045"/>
                  </a:lnTo>
                  <a:lnTo>
                    <a:pt x="778" y="1045"/>
                  </a:lnTo>
                  <a:lnTo>
                    <a:pt x="740" y="1062"/>
                  </a:lnTo>
                  <a:lnTo>
                    <a:pt x="716" y="1030"/>
                  </a:lnTo>
                  <a:lnTo>
                    <a:pt x="704" y="1006"/>
                  </a:lnTo>
                  <a:lnTo>
                    <a:pt x="690" y="997"/>
                  </a:lnTo>
                  <a:lnTo>
                    <a:pt x="668" y="992"/>
                  </a:lnTo>
                  <a:lnTo>
                    <a:pt x="635" y="997"/>
                  </a:lnTo>
                  <a:lnTo>
                    <a:pt x="608" y="999"/>
                  </a:lnTo>
                  <a:lnTo>
                    <a:pt x="599" y="990"/>
                  </a:lnTo>
                  <a:lnTo>
                    <a:pt x="599" y="970"/>
                  </a:lnTo>
                  <a:lnTo>
                    <a:pt x="587" y="961"/>
                  </a:lnTo>
                  <a:lnTo>
                    <a:pt x="555" y="961"/>
                  </a:lnTo>
                  <a:lnTo>
                    <a:pt x="527" y="956"/>
                  </a:lnTo>
                  <a:lnTo>
                    <a:pt x="491" y="942"/>
                  </a:lnTo>
                  <a:lnTo>
                    <a:pt x="467" y="944"/>
                  </a:lnTo>
                  <a:lnTo>
                    <a:pt x="431" y="958"/>
                  </a:lnTo>
                  <a:lnTo>
                    <a:pt x="395" y="968"/>
                  </a:lnTo>
                  <a:lnTo>
                    <a:pt x="369" y="968"/>
                  </a:lnTo>
                  <a:lnTo>
                    <a:pt x="328" y="949"/>
                  </a:lnTo>
                  <a:lnTo>
                    <a:pt x="235" y="937"/>
                  </a:lnTo>
                  <a:lnTo>
                    <a:pt x="182" y="920"/>
                  </a:lnTo>
                  <a:lnTo>
                    <a:pt x="127" y="877"/>
                  </a:lnTo>
                  <a:lnTo>
                    <a:pt x="86" y="850"/>
                  </a:lnTo>
                  <a:lnTo>
                    <a:pt x="55" y="841"/>
                  </a:lnTo>
                  <a:lnTo>
                    <a:pt x="60" y="822"/>
                  </a:lnTo>
                  <a:lnTo>
                    <a:pt x="60" y="769"/>
                  </a:lnTo>
                  <a:lnTo>
                    <a:pt x="53" y="757"/>
                  </a:lnTo>
                  <a:lnTo>
                    <a:pt x="36" y="747"/>
                  </a:lnTo>
                  <a:lnTo>
                    <a:pt x="9" y="740"/>
                  </a:lnTo>
                  <a:lnTo>
                    <a:pt x="5" y="733"/>
                  </a:lnTo>
                  <a:lnTo>
                    <a:pt x="0" y="718"/>
                  </a:lnTo>
                  <a:lnTo>
                    <a:pt x="5" y="706"/>
                  </a:lnTo>
                  <a:lnTo>
                    <a:pt x="29" y="709"/>
                  </a:lnTo>
                  <a:lnTo>
                    <a:pt x="72" y="697"/>
                  </a:lnTo>
                  <a:lnTo>
                    <a:pt x="112" y="661"/>
                  </a:lnTo>
                  <a:lnTo>
                    <a:pt x="127" y="627"/>
                  </a:lnTo>
                  <a:lnTo>
                    <a:pt x="148" y="598"/>
                  </a:lnTo>
                  <a:lnTo>
                    <a:pt x="160" y="586"/>
                  </a:lnTo>
                  <a:lnTo>
                    <a:pt x="189" y="586"/>
                  </a:lnTo>
                  <a:lnTo>
                    <a:pt x="211" y="584"/>
                  </a:lnTo>
                  <a:lnTo>
                    <a:pt x="220" y="584"/>
                  </a:lnTo>
                  <a:lnTo>
                    <a:pt x="235" y="574"/>
                  </a:lnTo>
                  <a:lnTo>
                    <a:pt x="239" y="574"/>
                  </a:lnTo>
                  <a:lnTo>
                    <a:pt x="249" y="589"/>
                  </a:lnTo>
                  <a:lnTo>
                    <a:pt x="256" y="591"/>
                  </a:lnTo>
                  <a:lnTo>
                    <a:pt x="263" y="591"/>
                  </a:lnTo>
                  <a:lnTo>
                    <a:pt x="275" y="574"/>
                  </a:lnTo>
                  <a:lnTo>
                    <a:pt x="282" y="541"/>
                  </a:lnTo>
                  <a:lnTo>
                    <a:pt x="297" y="529"/>
                  </a:lnTo>
                  <a:lnTo>
                    <a:pt x="321" y="526"/>
                  </a:lnTo>
                  <a:lnTo>
                    <a:pt x="333" y="541"/>
                  </a:lnTo>
                  <a:lnTo>
                    <a:pt x="349" y="560"/>
                  </a:lnTo>
                  <a:lnTo>
                    <a:pt x="364" y="565"/>
                  </a:lnTo>
                  <a:lnTo>
                    <a:pt x="383" y="567"/>
                  </a:lnTo>
                  <a:lnTo>
                    <a:pt x="417" y="557"/>
                  </a:lnTo>
                  <a:lnTo>
                    <a:pt x="431" y="541"/>
                  </a:lnTo>
                  <a:lnTo>
                    <a:pt x="462" y="531"/>
                  </a:lnTo>
                  <a:lnTo>
                    <a:pt x="460" y="469"/>
                  </a:lnTo>
                  <a:lnTo>
                    <a:pt x="457" y="440"/>
                  </a:lnTo>
                  <a:lnTo>
                    <a:pt x="448" y="421"/>
                  </a:lnTo>
                  <a:lnTo>
                    <a:pt x="431" y="416"/>
                  </a:lnTo>
                  <a:lnTo>
                    <a:pt x="395" y="416"/>
                  </a:lnTo>
                  <a:lnTo>
                    <a:pt x="376" y="416"/>
                  </a:lnTo>
                  <a:lnTo>
                    <a:pt x="369" y="409"/>
                  </a:lnTo>
                  <a:lnTo>
                    <a:pt x="364" y="394"/>
                  </a:lnTo>
                  <a:lnTo>
                    <a:pt x="361" y="377"/>
                  </a:lnTo>
                  <a:lnTo>
                    <a:pt x="369" y="361"/>
                  </a:lnTo>
                  <a:lnTo>
                    <a:pt x="381" y="353"/>
                  </a:lnTo>
                  <a:lnTo>
                    <a:pt x="395" y="349"/>
                  </a:lnTo>
                  <a:lnTo>
                    <a:pt x="419" y="353"/>
                  </a:lnTo>
                  <a:lnTo>
                    <a:pt x="452" y="373"/>
                  </a:lnTo>
                  <a:lnTo>
                    <a:pt x="462" y="375"/>
                  </a:lnTo>
                  <a:lnTo>
                    <a:pt x="469" y="370"/>
                  </a:lnTo>
                  <a:lnTo>
                    <a:pt x="476" y="358"/>
                  </a:lnTo>
                  <a:lnTo>
                    <a:pt x="476" y="346"/>
                  </a:lnTo>
                  <a:lnTo>
                    <a:pt x="455" y="301"/>
                  </a:lnTo>
                  <a:lnTo>
                    <a:pt x="436" y="279"/>
                  </a:lnTo>
                  <a:lnTo>
                    <a:pt x="433" y="267"/>
                  </a:lnTo>
                  <a:lnTo>
                    <a:pt x="443" y="245"/>
                  </a:lnTo>
                  <a:lnTo>
                    <a:pt x="488" y="202"/>
                  </a:lnTo>
                  <a:lnTo>
                    <a:pt x="503" y="178"/>
                  </a:lnTo>
                  <a:lnTo>
                    <a:pt x="524" y="164"/>
                  </a:lnTo>
                  <a:lnTo>
                    <a:pt x="553" y="161"/>
                  </a:lnTo>
                  <a:lnTo>
                    <a:pt x="577" y="166"/>
                  </a:lnTo>
                  <a:lnTo>
                    <a:pt x="615" y="190"/>
                  </a:lnTo>
                  <a:lnTo>
                    <a:pt x="637" y="205"/>
                  </a:lnTo>
                  <a:lnTo>
                    <a:pt x="649" y="202"/>
                  </a:lnTo>
                  <a:lnTo>
                    <a:pt x="661" y="200"/>
                  </a:lnTo>
                  <a:lnTo>
                    <a:pt x="704" y="200"/>
                  </a:lnTo>
                  <a:lnTo>
                    <a:pt x="726" y="190"/>
                  </a:lnTo>
                  <a:lnTo>
                    <a:pt x="735" y="188"/>
                  </a:lnTo>
                  <a:lnTo>
                    <a:pt x="749" y="181"/>
                  </a:lnTo>
                  <a:lnTo>
                    <a:pt x="759" y="164"/>
                  </a:lnTo>
                  <a:lnTo>
                    <a:pt x="764" y="157"/>
                  </a:lnTo>
                  <a:lnTo>
                    <a:pt x="771" y="157"/>
                  </a:lnTo>
                  <a:lnTo>
                    <a:pt x="778" y="166"/>
                  </a:lnTo>
                  <a:lnTo>
                    <a:pt x="790" y="176"/>
                  </a:lnTo>
                  <a:lnTo>
                    <a:pt x="793" y="164"/>
                  </a:lnTo>
                  <a:lnTo>
                    <a:pt x="812" y="161"/>
                  </a:lnTo>
                  <a:lnTo>
                    <a:pt x="829" y="157"/>
                  </a:lnTo>
                  <a:lnTo>
                    <a:pt x="838" y="142"/>
                  </a:lnTo>
                  <a:lnTo>
                    <a:pt x="850" y="120"/>
                  </a:lnTo>
                  <a:lnTo>
                    <a:pt x="855" y="99"/>
                  </a:lnTo>
                  <a:lnTo>
                    <a:pt x="869" y="82"/>
                  </a:lnTo>
                  <a:lnTo>
                    <a:pt x="910" y="70"/>
                  </a:lnTo>
                  <a:lnTo>
                    <a:pt x="934" y="34"/>
                  </a:lnTo>
                  <a:lnTo>
                    <a:pt x="946" y="32"/>
                  </a:lnTo>
                  <a:lnTo>
                    <a:pt x="955" y="34"/>
                  </a:lnTo>
                  <a:lnTo>
                    <a:pt x="979" y="46"/>
                  </a:lnTo>
                  <a:lnTo>
                    <a:pt x="999" y="46"/>
                  </a:lnTo>
                  <a:lnTo>
                    <a:pt x="1046" y="24"/>
                  </a:lnTo>
                  <a:lnTo>
                    <a:pt x="1063" y="22"/>
                  </a:lnTo>
                  <a:lnTo>
                    <a:pt x="1087" y="32"/>
                  </a:lnTo>
                  <a:lnTo>
                    <a:pt x="1106" y="32"/>
                  </a:lnTo>
                  <a:lnTo>
                    <a:pt x="1121" y="27"/>
                  </a:lnTo>
                  <a:lnTo>
                    <a:pt x="1142" y="8"/>
                  </a:lnTo>
                  <a:lnTo>
                    <a:pt x="1154" y="0"/>
                  </a:lnTo>
                  <a:lnTo>
                    <a:pt x="1164" y="8"/>
                  </a:lnTo>
                  <a:lnTo>
                    <a:pt x="1171" y="10"/>
                  </a:lnTo>
                  <a:lnTo>
                    <a:pt x="1178" y="32"/>
                  </a:lnTo>
                  <a:lnTo>
                    <a:pt x="1185" y="36"/>
                  </a:lnTo>
                  <a:lnTo>
                    <a:pt x="1200" y="44"/>
                  </a:lnTo>
                  <a:lnTo>
                    <a:pt x="1221" y="44"/>
                  </a:lnTo>
                  <a:lnTo>
                    <a:pt x="1245" y="39"/>
                  </a:lnTo>
                  <a:lnTo>
                    <a:pt x="1245" y="51"/>
                  </a:lnTo>
                  <a:lnTo>
                    <a:pt x="1260" y="70"/>
                  </a:lnTo>
                  <a:lnTo>
                    <a:pt x="1245" y="82"/>
                  </a:lnTo>
                  <a:lnTo>
                    <a:pt x="1252" y="116"/>
                  </a:lnTo>
                  <a:lnTo>
                    <a:pt x="1262" y="116"/>
                  </a:lnTo>
                  <a:lnTo>
                    <a:pt x="1262" y="128"/>
                  </a:lnTo>
                  <a:lnTo>
                    <a:pt x="1269" y="137"/>
                  </a:lnTo>
                  <a:lnTo>
                    <a:pt x="1269" y="159"/>
                  </a:lnTo>
                  <a:lnTo>
                    <a:pt x="1236" y="178"/>
                  </a:lnTo>
                  <a:lnTo>
                    <a:pt x="1274" y="197"/>
                  </a:lnTo>
                  <a:lnTo>
                    <a:pt x="1279" y="255"/>
                  </a:lnTo>
                  <a:lnTo>
                    <a:pt x="1293" y="289"/>
                  </a:lnTo>
                  <a:lnTo>
                    <a:pt x="1291" y="320"/>
                  </a:lnTo>
                  <a:lnTo>
                    <a:pt x="1286" y="334"/>
                  </a:lnTo>
                  <a:lnTo>
                    <a:pt x="1276" y="334"/>
                  </a:lnTo>
                  <a:lnTo>
                    <a:pt x="1272" y="346"/>
                  </a:lnTo>
                  <a:lnTo>
                    <a:pt x="1272" y="356"/>
                  </a:lnTo>
                  <a:lnTo>
                    <a:pt x="1257" y="356"/>
                  </a:lnTo>
                  <a:lnTo>
                    <a:pt x="1250" y="397"/>
                  </a:lnTo>
                  <a:lnTo>
                    <a:pt x="1257" y="428"/>
                  </a:lnTo>
                  <a:lnTo>
                    <a:pt x="1267" y="454"/>
                  </a:lnTo>
                  <a:lnTo>
                    <a:pt x="1324" y="481"/>
                  </a:lnTo>
                  <a:lnTo>
                    <a:pt x="1372" y="502"/>
                  </a:lnTo>
                  <a:lnTo>
                    <a:pt x="1422" y="521"/>
                  </a:lnTo>
                  <a:lnTo>
                    <a:pt x="1463" y="541"/>
                  </a:lnTo>
                  <a:lnTo>
                    <a:pt x="1468" y="550"/>
                  </a:lnTo>
                  <a:lnTo>
                    <a:pt x="1466" y="565"/>
                  </a:lnTo>
                  <a:lnTo>
                    <a:pt x="1451" y="577"/>
                  </a:lnTo>
                  <a:lnTo>
                    <a:pt x="1442" y="598"/>
                  </a:lnTo>
                  <a:lnTo>
                    <a:pt x="1437" y="632"/>
                  </a:lnTo>
                  <a:lnTo>
                    <a:pt x="1442" y="651"/>
                  </a:lnTo>
                  <a:lnTo>
                    <a:pt x="1446" y="673"/>
                  </a:lnTo>
                  <a:lnTo>
                    <a:pt x="1437" y="680"/>
                  </a:lnTo>
                  <a:lnTo>
                    <a:pt x="1422" y="673"/>
                  </a:lnTo>
                  <a:lnTo>
                    <a:pt x="1406" y="656"/>
                  </a:lnTo>
                  <a:lnTo>
                    <a:pt x="1399" y="653"/>
                  </a:lnTo>
                  <a:lnTo>
                    <a:pt x="1389" y="658"/>
                  </a:lnTo>
                  <a:lnTo>
                    <a:pt x="1372" y="701"/>
                  </a:lnTo>
                  <a:lnTo>
                    <a:pt x="1358" y="716"/>
                  </a:lnTo>
                  <a:lnTo>
                    <a:pt x="1348" y="735"/>
                  </a:lnTo>
                  <a:lnTo>
                    <a:pt x="1334" y="752"/>
                  </a:lnTo>
                  <a:lnTo>
                    <a:pt x="1327" y="754"/>
                  </a:lnTo>
                  <a:lnTo>
                    <a:pt x="1310" y="728"/>
                  </a:lnTo>
                  <a:lnTo>
                    <a:pt x="1288" y="706"/>
                  </a:lnTo>
                  <a:lnTo>
                    <a:pt x="1269" y="694"/>
                  </a:lnTo>
                  <a:lnTo>
                    <a:pt x="1226" y="687"/>
                  </a:lnTo>
                  <a:lnTo>
                    <a:pt x="1142" y="670"/>
                  </a:lnTo>
                  <a:lnTo>
                    <a:pt x="1111" y="661"/>
                  </a:lnTo>
                  <a:lnTo>
                    <a:pt x="1099" y="649"/>
                  </a:lnTo>
                  <a:lnTo>
                    <a:pt x="1090" y="625"/>
                  </a:lnTo>
                  <a:lnTo>
                    <a:pt x="1080" y="622"/>
                  </a:lnTo>
                  <a:lnTo>
                    <a:pt x="1051" y="627"/>
                  </a:lnTo>
                  <a:lnTo>
                    <a:pt x="1003" y="617"/>
                  </a:lnTo>
                  <a:lnTo>
                    <a:pt x="975" y="615"/>
                  </a:lnTo>
                  <a:lnTo>
                    <a:pt x="917" y="620"/>
                  </a:lnTo>
                  <a:lnTo>
                    <a:pt x="891" y="625"/>
                  </a:lnTo>
                  <a:lnTo>
                    <a:pt x="888" y="658"/>
                  </a:lnTo>
                  <a:lnTo>
                    <a:pt x="893" y="682"/>
                  </a:lnTo>
                  <a:lnTo>
                    <a:pt x="903" y="697"/>
                  </a:lnTo>
                  <a:lnTo>
                    <a:pt x="903" y="711"/>
                  </a:lnTo>
                  <a:lnTo>
                    <a:pt x="910" y="745"/>
                  </a:lnTo>
                  <a:lnTo>
                    <a:pt x="936" y="757"/>
                  </a:lnTo>
                  <a:close/>
                </a:path>
              </a:pathLst>
            </a:custGeom>
            <a:solidFill>
              <a:srgbClr val="D6E3BC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24300" y="36880"/>
              <a:ext cx="6585" cy="6185"/>
            </a:xfrm>
            <a:custGeom>
              <a:avLst/>
              <a:gdLst>
                <a:gd name="T0" fmla="*/ 343535 w 1037"/>
                <a:gd name="T1" fmla="*/ 499745 h 974"/>
                <a:gd name="T2" fmla="*/ 248285 w 1037"/>
                <a:gd name="T3" fmla="*/ 492125 h 974"/>
                <a:gd name="T4" fmla="*/ 222250 w 1037"/>
                <a:gd name="T5" fmla="*/ 510540 h 974"/>
                <a:gd name="T6" fmla="*/ 202565 w 1037"/>
                <a:gd name="T7" fmla="*/ 567055 h 974"/>
                <a:gd name="T8" fmla="*/ 180975 w 1037"/>
                <a:gd name="T9" fmla="*/ 593090 h 974"/>
                <a:gd name="T10" fmla="*/ 150495 w 1037"/>
                <a:gd name="T11" fmla="*/ 605155 h 974"/>
                <a:gd name="T12" fmla="*/ 103505 w 1037"/>
                <a:gd name="T13" fmla="*/ 597535 h 974"/>
                <a:gd name="T14" fmla="*/ 73025 w 1037"/>
                <a:gd name="T15" fmla="*/ 589915 h 974"/>
                <a:gd name="T16" fmla="*/ 36830 w 1037"/>
                <a:gd name="T17" fmla="*/ 598805 h 974"/>
                <a:gd name="T18" fmla="*/ 0 w 1037"/>
                <a:gd name="T19" fmla="*/ 571500 h 974"/>
                <a:gd name="T20" fmla="*/ 16510 w 1037"/>
                <a:gd name="T21" fmla="*/ 536575 h 974"/>
                <a:gd name="T22" fmla="*/ 36830 w 1037"/>
                <a:gd name="T23" fmla="*/ 492125 h 974"/>
                <a:gd name="T24" fmla="*/ 88265 w 1037"/>
                <a:gd name="T25" fmla="*/ 408305 h 974"/>
                <a:gd name="T26" fmla="*/ 34925 w 1037"/>
                <a:gd name="T27" fmla="*/ 347345 h 974"/>
                <a:gd name="T28" fmla="*/ 46990 w 1037"/>
                <a:gd name="T29" fmla="*/ 289560 h 974"/>
                <a:gd name="T30" fmla="*/ 27305 w 1037"/>
                <a:gd name="T31" fmla="*/ 239395 h 974"/>
                <a:gd name="T32" fmla="*/ 112395 w 1037"/>
                <a:gd name="T33" fmla="*/ 193675 h 974"/>
                <a:gd name="T34" fmla="*/ 149225 w 1037"/>
                <a:gd name="T35" fmla="*/ 208915 h 974"/>
                <a:gd name="T36" fmla="*/ 184150 w 1037"/>
                <a:gd name="T37" fmla="*/ 252730 h 974"/>
                <a:gd name="T38" fmla="*/ 214630 w 1037"/>
                <a:gd name="T39" fmla="*/ 247015 h 974"/>
                <a:gd name="T40" fmla="*/ 225425 w 1037"/>
                <a:gd name="T41" fmla="*/ 201295 h 974"/>
                <a:gd name="T42" fmla="*/ 264795 w 1037"/>
                <a:gd name="T43" fmla="*/ 172085 h 974"/>
                <a:gd name="T44" fmla="*/ 255905 w 1037"/>
                <a:gd name="T45" fmla="*/ 117475 h 974"/>
                <a:gd name="T46" fmla="*/ 272415 w 1037"/>
                <a:gd name="T47" fmla="*/ 111125 h 974"/>
                <a:gd name="T48" fmla="*/ 299720 w 1037"/>
                <a:gd name="T49" fmla="*/ 107950 h 974"/>
                <a:gd name="T50" fmla="*/ 340995 w 1037"/>
                <a:gd name="T51" fmla="*/ 62230 h 974"/>
                <a:gd name="T52" fmla="*/ 377190 w 1037"/>
                <a:gd name="T53" fmla="*/ 51435 h 974"/>
                <a:gd name="T54" fmla="*/ 401320 w 1037"/>
                <a:gd name="T55" fmla="*/ 48260 h 974"/>
                <a:gd name="T56" fmla="*/ 431800 w 1037"/>
                <a:gd name="T57" fmla="*/ 10160 h 974"/>
                <a:gd name="T58" fmla="*/ 468630 w 1037"/>
                <a:gd name="T59" fmla="*/ 1270 h 974"/>
                <a:gd name="T60" fmla="*/ 509270 w 1037"/>
                <a:gd name="T61" fmla="*/ 15240 h 974"/>
                <a:gd name="T62" fmla="*/ 518795 w 1037"/>
                <a:gd name="T63" fmla="*/ 62230 h 974"/>
                <a:gd name="T64" fmla="*/ 560070 w 1037"/>
                <a:gd name="T65" fmla="*/ 77470 h 974"/>
                <a:gd name="T66" fmla="*/ 599440 w 1037"/>
                <a:gd name="T67" fmla="*/ 106680 h 974"/>
                <a:gd name="T68" fmla="*/ 617855 w 1037"/>
                <a:gd name="T69" fmla="*/ 127635 h 974"/>
                <a:gd name="T70" fmla="*/ 658495 w 1037"/>
                <a:gd name="T71" fmla="*/ 186055 h 974"/>
                <a:gd name="T72" fmla="*/ 635635 w 1037"/>
                <a:gd name="T73" fmla="*/ 196215 h 974"/>
                <a:gd name="T74" fmla="*/ 607060 w 1037"/>
                <a:gd name="T75" fmla="*/ 229870 h 974"/>
                <a:gd name="T76" fmla="*/ 608330 w 1037"/>
                <a:gd name="T77" fmla="*/ 274320 h 974"/>
                <a:gd name="T78" fmla="*/ 572135 w 1037"/>
                <a:gd name="T79" fmla="*/ 275590 h 974"/>
                <a:gd name="T80" fmla="*/ 552450 w 1037"/>
                <a:gd name="T81" fmla="*/ 327660 h 974"/>
                <a:gd name="T82" fmla="*/ 539750 w 1037"/>
                <a:gd name="T83" fmla="*/ 405130 h 974"/>
                <a:gd name="T84" fmla="*/ 524510 w 1037"/>
                <a:gd name="T85" fmla="*/ 435610 h 974"/>
                <a:gd name="T86" fmla="*/ 524510 w 1037"/>
                <a:gd name="T87" fmla="*/ 499745 h 974"/>
                <a:gd name="T88" fmla="*/ 508000 w 1037"/>
                <a:gd name="T89" fmla="*/ 577850 h 974"/>
                <a:gd name="T90" fmla="*/ 515620 w 1037"/>
                <a:gd name="T91" fmla="*/ 608330 h 974"/>
                <a:gd name="T92" fmla="*/ 469900 w 1037"/>
                <a:gd name="T93" fmla="*/ 600710 h 974"/>
                <a:gd name="T94" fmla="*/ 436880 w 1037"/>
                <a:gd name="T95" fmla="*/ 574675 h 974"/>
                <a:gd name="T96" fmla="*/ 386080 w 1037"/>
                <a:gd name="T97" fmla="*/ 539750 h 9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37" h="974">
                  <a:moveTo>
                    <a:pt x="597" y="821"/>
                  </a:moveTo>
                  <a:lnTo>
                    <a:pt x="582" y="818"/>
                  </a:lnTo>
                  <a:lnTo>
                    <a:pt x="541" y="787"/>
                  </a:lnTo>
                  <a:lnTo>
                    <a:pt x="508" y="792"/>
                  </a:lnTo>
                  <a:lnTo>
                    <a:pt x="458" y="787"/>
                  </a:lnTo>
                  <a:lnTo>
                    <a:pt x="391" y="775"/>
                  </a:lnTo>
                  <a:lnTo>
                    <a:pt x="369" y="785"/>
                  </a:lnTo>
                  <a:lnTo>
                    <a:pt x="367" y="797"/>
                  </a:lnTo>
                  <a:lnTo>
                    <a:pt x="350" y="804"/>
                  </a:lnTo>
                  <a:lnTo>
                    <a:pt x="355" y="876"/>
                  </a:lnTo>
                  <a:lnTo>
                    <a:pt x="333" y="883"/>
                  </a:lnTo>
                  <a:lnTo>
                    <a:pt x="319" y="893"/>
                  </a:lnTo>
                  <a:lnTo>
                    <a:pt x="309" y="914"/>
                  </a:lnTo>
                  <a:lnTo>
                    <a:pt x="295" y="919"/>
                  </a:lnTo>
                  <a:lnTo>
                    <a:pt x="285" y="934"/>
                  </a:lnTo>
                  <a:lnTo>
                    <a:pt x="278" y="953"/>
                  </a:lnTo>
                  <a:lnTo>
                    <a:pt x="259" y="950"/>
                  </a:lnTo>
                  <a:lnTo>
                    <a:pt x="237" y="953"/>
                  </a:lnTo>
                  <a:lnTo>
                    <a:pt x="209" y="967"/>
                  </a:lnTo>
                  <a:lnTo>
                    <a:pt x="180" y="938"/>
                  </a:lnTo>
                  <a:lnTo>
                    <a:pt x="163" y="941"/>
                  </a:lnTo>
                  <a:lnTo>
                    <a:pt x="153" y="950"/>
                  </a:lnTo>
                  <a:lnTo>
                    <a:pt x="134" y="938"/>
                  </a:lnTo>
                  <a:lnTo>
                    <a:pt x="115" y="929"/>
                  </a:lnTo>
                  <a:lnTo>
                    <a:pt x="94" y="958"/>
                  </a:lnTo>
                  <a:lnTo>
                    <a:pt x="72" y="958"/>
                  </a:lnTo>
                  <a:lnTo>
                    <a:pt x="58" y="943"/>
                  </a:lnTo>
                  <a:lnTo>
                    <a:pt x="50" y="938"/>
                  </a:lnTo>
                  <a:lnTo>
                    <a:pt x="17" y="934"/>
                  </a:lnTo>
                  <a:lnTo>
                    <a:pt x="0" y="900"/>
                  </a:lnTo>
                  <a:lnTo>
                    <a:pt x="15" y="878"/>
                  </a:lnTo>
                  <a:lnTo>
                    <a:pt x="26" y="854"/>
                  </a:lnTo>
                  <a:lnTo>
                    <a:pt x="26" y="845"/>
                  </a:lnTo>
                  <a:lnTo>
                    <a:pt x="12" y="823"/>
                  </a:lnTo>
                  <a:lnTo>
                    <a:pt x="41" y="787"/>
                  </a:lnTo>
                  <a:lnTo>
                    <a:pt x="58" y="775"/>
                  </a:lnTo>
                  <a:lnTo>
                    <a:pt x="67" y="686"/>
                  </a:lnTo>
                  <a:lnTo>
                    <a:pt x="113" y="650"/>
                  </a:lnTo>
                  <a:lnTo>
                    <a:pt x="139" y="643"/>
                  </a:lnTo>
                  <a:lnTo>
                    <a:pt x="98" y="571"/>
                  </a:lnTo>
                  <a:lnTo>
                    <a:pt x="58" y="571"/>
                  </a:lnTo>
                  <a:lnTo>
                    <a:pt x="55" y="547"/>
                  </a:lnTo>
                  <a:lnTo>
                    <a:pt x="58" y="521"/>
                  </a:lnTo>
                  <a:lnTo>
                    <a:pt x="74" y="475"/>
                  </a:lnTo>
                  <a:lnTo>
                    <a:pt x="74" y="456"/>
                  </a:lnTo>
                  <a:lnTo>
                    <a:pt x="60" y="429"/>
                  </a:lnTo>
                  <a:lnTo>
                    <a:pt x="53" y="398"/>
                  </a:lnTo>
                  <a:lnTo>
                    <a:pt x="43" y="377"/>
                  </a:lnTo>
                  <a:lnTo>
                    <a:pt x="55" y="341"/>
                  </a:lnTo>
                  <a:lnTo>
                    <a:pt x="94" y="343"/>
                  </a:lnTo>
                  <a:lnTo>
                    <a:pt x="177" y="305"/>
                  </a:lnTo>
                  <a:lnTo>
                    <a:pt x="189" y="305"/>
                  </a:lnTo>
                  <a:lnTo>
                    <a:pt x="211" y="317"/>
                  </a:lnTo>
                  <a:lnTo>
                    <a:pt x="235" y="329"/>
                  </a:lnTo>
                  <a:lnTo>
                    <a:pt x="249" y="345"/>
                  </a:lnTo>
                  <a:lnTo>
                    <a:pt x="268" y="381"/>
                  </a:lnTo>
                  <a:lnTo>
                    <a:pt x="290" y="398"/>
                  </a:lnTo>
                  <a:lnTo>
                    <a:pt x="314" y="403"/>
                  </a:lnTo>
                  <a:lnTo>
                    <a:pt x="326" y="401"/>
                  </a:lnTo>
                  <a:lnTo>
                    <a:pt x="338" y="389"/>
                  </a:lnTo>
                  <a:lnTo>
                    <a:pt x="343" y="379"/>
                  </a:lnTo>
                  <a:lnTo>
                    <a:pt x="345" y="341"/>
                  </a:lnTo>
                  <a:lnTo>
                    <a:pt x="355" y="317"/>
                  </a:lnTo>
                  <a:lnTo>
                    <a:pt x="374" y="295"/>
                  </a:lnTo>
                  <a:lnTo>
                    <a:pt x="405" y="283"/>
                  </a:lnTo>
                  <a:lnTo>
                    <a:pt x="417" y="271"/>
                  </a:lnTo>
                  <a:lnTo>
                    <a:pt x="405" y="249"/>
                  </a:lnTo>
                  <a:lnTo>
                    <a:pt x="400" y="194"/>
                  </a:lnTo>
                  <a:lnTo>
                    <a:pt x="403" y="185"/>
                  </a:lnTo>
                  <a:lnTo>
                    <a:pt x="398" y="170"/>
                  </a:lnTo>
                  <a:lnTo>
                    <a:pt x="417" y="170"/>
                  </a:lnTo>
                  <a:lnTo>
                    <a:pt x="429" y="175"/>
                  </a:lnTo>
                  <a:lnTo>
                    <a:pt x="441" y="185"/>
                  </a:lnTo>
                  <a:lnTo>
                    <a:pt x="458" y="185"/>
                  </a:lnTo>
                  <a:lnTo>
                    <a:pt x="472" y="170"/>
                  </a:lnTo>
                  <a:lnTo>
                    <a:pt x="496" y="156"/>
                  </a:lnTo>
                  <a:lnTo>
                    <a:pt x="517" y="139"/>
                  </a:lnTo>
                  <a:lnTo>
                    <a:pt x="537" y="98"/>
                  </a:lnTo>
                  <a:lnTo>
                    <a:pt x="570" y="91"/>
                  </a:lnTo>
                  <a:lnTo>
                    <a:pt x="582" y="84"/>
                  </a:lnTo>
                  <a:lnTo>
                    <a:pt x="594" y="81"/>
                  </a:lnTo>
                  <a:lnTo>
                    <a:pt x="616" y="91"/>
                  </a:lnTo>
                  <a:lnTo>
                    <a:pt x="635" y="91"/>
                  </a:lnTo>
                  <a:lnTo>
                    <a:pt x="632" y="76"/>
                  </a:lnTo>
                  <a:lnTo>
                    <a:pt x="632" y="67"/>
                  </a:lnTo>
                  <a:lnTo>
                    <a:pt x="661" y="16"/>
                  </a:lnTo>
                  <a:lnTo>
                    <a:pt x="680" y="16"/>
                  </a:lnTo>
                  <a:lnTo>
                    <a:pt x="714" y="26"/>
                  </a:lnTo>
                  <a:lnTo>
                    <a:pt x="728" y="19"/>
                  </a:lnTo>
                  <a:lnTo>
                    <a:pt x="738" y="2"/>
                  </a:lnTo>
                  <a:lnTo>
                    <a:pt x="745" y="0"/>
                  </a:lnTo>
                  <a:lnTo>
                    <a:pt x="762" y="2"/>
                  </a:lnTo>
                  <a:lnTo>
                    <a:pt x="802" y="24"/>
                  </a:lnTo>
                  <a:lnTo>
                    <a:pt x="817" y="24"/>
                  </a:lnTo>
                  <a:lnTo>
                    <a:pt x="812" y="74"/>
                  </a:lnTo>
                  <a:lnTo>
                    <a:pt x="817" y="98"/>
                  </a:lnTo>
                  <a:lnTo>
                    <a:pt x="836" y="103"/>
                  </a:lnTo>
                  <a:lnTo>
                    <a:pt x="865" y="110"/>
                  </a:lnTo>
                  <a:lnTo>
                    <a:pt x="882" y="122"/>
                  </a:lnTo>
                  <a:lnTo>
                    <a:pt x="896" y="144"/>
                  </a:lnTo>
                  <a:lnTo>
                    <a:pt x="917" y="163"/>
                  </a:lnTo>
                  <a:lnTo>
                    <a:pt x="944" y="168"/>
                  </a:lnTo>
                  <a:lnTo>
                    <a:pt x="961" y="182"/>
                  </a:lnTo>
                  <a:lnTo>
                    <a:pt x="963" y="199"/>
                  </a:lnTo>
                  <a:lnTo>
                    <a:pt x="973" y="201"/>
                  </a:lnTo>
                  <a:lnTo>
                    <a:pt x="980" y="245"/>
                  </a:lnTo>
                  <a:lnTo>
                    <a:pt x="994" y="271"/>
                  </a:lnTo>
                  <a:lnTo>
                    <a:pt x="1037" y="293"/>
                  </a:lnTo>
                  <a:lnTo>
                    <a:pt x="1025" y="300"/>
                  </a:lnTo>
                  <a:lnTo>
                    <a:pt x="1011" y="300"/>
                  </a:lnTo>
                  <a:lnTo>
                    <a:pt x="1001" y="309"/>
                  </a:lnTo>
                  <a:lnTo>
                    <a:pt x="996" y="338"/>
                  </a:lnTo>
                  <a:lnTo>
                    <a:pt x="987" y="357"/>
                  </a:lnTo>
                  <a:lnTo>
                    <a:pt x="956" y="362"/>
                  </a:lnTo>
                  <a:lnTo>
                    <a:pt x="951" y="377"/>
                  </a:lnTo>
                  <a:lnTo>
                    <a:pt x="973" y="408"/>
                  </a:lnTo>
                  <a:lnTo>
                    <a:pt x="958" y="432"/>
                  </a:lnTo>
                  <a:lnTo>
                    <a:pt x="932" y="458"/>
                  </a:lnTo>
                  <a:lnTo>
                    <a:pt x="905" y="403"/>
                  </a:lnTo>
                  <a:lnTo>
                    <a:pt x="901" y="434"/>
                  </a:lnTo>
                  <a:lnTo>
                    <a:pt x="872" y="475"/>
                  </a:lnTo>
                  <a:lnTo>
                    <a:pt x="867" y="497"/>
                  </a:lnTo>
                  <a:lnTo>
                    <a:pt x="870" y="516"/>
                  </a:lnTo>
                  <a:lnTo>
                    <a:pt x="874" y="588"/>
                  </a:lnTo>
                  <a:lnTo>
                    <a:pt x="870" y="605"/>
                  </a:lnTo>
                  <a:lnTo>
                    <a:pt x="850" y="638"/>
                  </a:lnTo>
                  <a:lnTo>
                    <a:pt x="848" y="653"/>
                  </a:lnTo>
                  <a:lnTo>
                    <a:pt x="834" y="670"/>
                  </a:lnTo>
                  <a:lnTo>
                    <a:pt x="826" y="686"/>
                  </a:lnTo>
                  <a:lnTo>
                    <a:pt x="817" y="754"/>
                  </a:lnTo>
                  <a:lnTo>
                    <a:pt x="817" y="761"/>
                  </a:lnTo>
                  <a:lnTo>
                    <a:pt x="826" y="787"/>
                  </a:lnTo>
                  <a:lnTo>
                    <a:pt x="812" y="826"/>
                  </a:lnTo>
                  <a:lnTo>
                    <a:pt x="800" y="866"/>
                  </a:lnTo>
                  <a:lnTo>
                    <a:pt x="800" y="910"/>
                  </a:lnTo>
                  <a:lnTo>
                    <a:pt x="805" y="926"/>
                  </a:lnTo>
                  <a:lnTo>
                    <a:pt x="814" y="938"/>
                  </a:lnTo>
                  <a:lnTo>
                    <a:pt x="812" y="958"/>
                  </a:lnTo>
                  <a:lnTo>
                    <a:pt x="812" y="974"/>
                  </a:lnTo>
                  <a:lnTo>
                    <a:pt x="781" y="974"/>
                  </a:lnTo>
                  <a:lnTo>
                    <a:pt x="740" y="946"/>
                  </a:lnTo>
                  <a:lnTo>
                    <a:pt x="716" y="941"/>
                  </a:lnTo>
                  <a:lnTo>
                    <a:pt x="699" y="926"/>
                  </a:lnTo>
                  <a:lnTo>
                    <a:pt x="688" y="905"/>
                  </a:lnTo>
                  <a:lnTo>
                    <a:pt x="642" y="895"/>
                  </a:lnTo>
                  <a:lnTo>
                    <a:pt x="620" y="874"/>
                  </a:lnTo>
                  <a:lnTo>
                    <a:pt x="608" y="850"/>
                  </a:lnTo>
                  <a:lnTo>
                    <a:pt x="597" y="821"/>
                  </a:lnTo>
                  <a:close/>
                </a:path>
              </a:pathLst>
            </a:custGeom>
            <a:solidFill>
              <a:srgbClr val="FBD4B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20014" y="31115"/>
              <a:ext cx="17126" cy="8324"/>
            </a:xfrm>
            <a:custGeom>
              <a:avLst/>
              <a:gdLst>
                <a:gd name="T0" fmla="*/ 438150 w 2697"/>
                <a:gd name="T1" fmla="*/ 686435 h 1311"/>
                <a:gd name="T2" fmla="*/ 357505 w 2697"/>
                <a:gd name="T3" fmla="*/ 686435 h 1311"/>
                <a:gd name="T4" fmla="*/ 309880 w 2697"/>
                <a:gd name="T5" fmla="*/ 710565 h 1311"/>
                <a:gd name="T6" fmla="*/ 236855 w 2697"/>
                <a:gd name="T7" fmla="*/ 686435 h 1311"/>
                <a:gd name="T8" fmla="*/ 206375 w 2697"/>
                <a:gd name="T9" fmla="*/ 608330 h 1311"/>
                <a:gd name="T10" fmla="*/ 168910 w 2697"/>
                <a:gd name="T11" fmla="*/ 579120 h 1311"/>
                <a:gd name="T12" fmla="*/ 103505 w 2697"/>
                <a:gd name="T13" fmla="*/ 556260 h 1311"/>
                <a:gd name="T14" fmla="*/ 54610 w 2697"/>
                <a:gd name="T15" fmla="*/ 487680 h 1311"/>
                <a:gd name="T16" fmla="*/ 16510 w 2697"/>
                <a:gd name="T17" fmla="*/ 396240 h 1311"/>
                <a:gd name="T18" fmla="*/ 0 w 2697"/>
                <a:gd name="T19" fmla="*/ 317500 h 1311"/>
                <a:gd name="T20" fmla="*/ 88265 w 2697"/>
                <a:gd name="T21" fmla="*/ 227330 h 1311"/>
                <a:gd name="T22" fmla="*/ 78740 w 2697"/>
                <a:gd name="T23" fmla="*/ 147955 h 1311"/>
                <a:gd name="T24" fmla="*/ 144145 w 2697"/>
                <a:gd name="T25" fmla="*/ 166370 h 1311"/>
                <a:gd name="T26" fmla="*/ 244475 w 2697"/>
                <a:gd name="T27" fmla="*/ 251460 h 1311"/>
                <a:gd name="T28" fmla="*/ 351155 w 2697"/>
                <a:gd name="T29" fmla="*/ 245745 h 1311"/>
                <a:gd name="T30" fmla="*/ 349885 w 2697"/>
                <a:gd name="T31" fmla="*/ 213360 h 1311"/>
                <a:gd name="T32" fmla="*/ 430530 w 2697"/>
                <a:gd name="T33" fmla="*/ 167640 h 1311"/>
                <a:gd name="T34" fmla="*/ 504825 w 2697"/>
                <a:gd name="T35" fmla="*/ 163195 h 1311"/>
                <a:gd name="T36" fmla="*/ 520065 w 2697"/>
                <a:gd name="T37" fmla="*/ 74930 h 1311"/>
                <a:gd name="T38" fmla="*/ 597535 w 2697"/>
                <a:gd name="T39" fmla="*/ 100965 h 1311"/>
                <a:gd name="T40" fmla="*/ 612775 w 2697"/>
                <a:gd name="T41" fmla="*/ 71755 h 1311"/>
                <a:gd name="T42" fmla="*/ 614045 w 2697"/>
                <a:gd name="T43" fmla="*/ 44450 h 1311"/>
                <a:gd name="T44" fmla="*/ 638810 w 2697"/>
                <a:gd name="T45" fmla="*/ 0 h 1311"/>
                <a:gd name="T46" fmla="*/ 708660 w 2697"/>
                <a:gd name="T47" fmla="*/ 106680 h 1311"/>
                <a:gd name="T48" fmla="*/ 749935 w 2697"/>
                <a:gd name="T49" fmla="*/ 172085 h 1311"/>
                <a:gd name="T50" fmla="*/ 831850 w 2697"/>
                <a:gd name="T51" fmla="*/ 250190 h 1311"/>
                <a:gd name="T52" fmla="*/ 937895 w 2697"/>
                <a:gd name="T53" fmla="*/ 280670 h 1311"/>
                <a:gd name="T54" fmla="*/ 1114425 w 2697"/>
                <a:gd name="T55" fmla="*/ 213360 h 1311"/>
                <a:gd name="T56" fmla="*/ 1186180 w 2697"/>
                <a:gd name="T57" fmla="*/ 192405 h 1311"/>
                <a:gd name="T58" fmla="*/ 1254760 w 2697"/>
                <a:gd name="T59" fmla="*/ 248285 h 1311"/>
                <a:gd name="T60" fmla="*/ 1383665 w 2697"/>
                <a:gd name="T61" fmla="*/ 291465 h 1311"/>
                <a:gd name="T62" fmla="*/ 1429385 w 2697"/>
                <a:gd name="T63" fmla="*/ 341630 h 1311"/>
                <a:gd name="T64" fmla="*/ 1505585 w 2697"/>
                <a:gd name="T65" fmla="*/ 399415 h 1311"/>
                <a:gd name="T66" fmla="*/ 1602740 w 2697"/>
                <a:gd name="T67" fmla="*/ 393700 h 1311"/>
                <a:gd name="T68" fmla="*/ 1692275 w 2697"/>
                <a:gd name="T69" fmla="*/ 449580 h 1311"/>
                <a:gd name="T70" fmla="*/ 1691005 w 2697"/>
                <a:gd name="T71" fmla="*/ 525780 h 1311"/>
                <a:gd name="T72" fmla="*/ 1677035 w 2697"/>
                <a:gd name="T73" fmla="*/ 568960 h 1311"/>
                <a:gd name="T74" fmla="*/ 1642110 w 2697"/>
                <a:gd name="T75" fmla="*/ 623570 h 1311"/>
                <a:gd name="T76" fmla="*/ 1552575 w 2697"/>
                <a:gd name="T77" fmla="*/ 588645 h 1311"/>
                <a:gd name="T78" fmla="*/ 1508760 w 2697"/>
                <a:gd name="T79" fmla="*/ 559435 h 1311"/>
                <a:gd name="T80" fmla="*/ 1423670 w 2697"/>
                <a:gd name="T81" fmla="*/ 544195 h 1311"/>
                <a:gd name="T82" fmla="*/ 1418590 w 2697"/>
                <a:gd name="T83" fmla="*/ 571500 h 1311"/>
                <a:gd name="T84" fmla="*/ 1385570 w 2697"/>
                <a:gd name="T85" fmla="*/ 579120 h 1311"/>
                <a:gd name="T86" fmla="*/ 1335405 w 2697"/>
                <a:gd name="T87" fmla="*/ 600710 h 1311"/>
                <a:gd name="T88" fmla="*/ 1303020 w 2697"/>
                <a:gd name="T89" fmla="*/ 603885 h 1311"/>
                <a:gd name="T90" fmla="*/ 1264920 w 2697"/>
                <a:gd name="T91" fmla="*/ 623570 h 1311"/>
                <a:gd name="T92" fmla="*/ 1256030 w 2697"/>
                <a:gd name="T93" fmla="*/ 734695 h 1311"/>
                <a:gd name="T94" fmla="*/ 1184275 w 2697"/>
                <a:gd name="T95" fmla="*/ 736600 h 1311"/>
                <a:gd name="T96" fmla="*/ 1141730 w 2697"/>
                <a:gd name="T97" fmla="*/ 739775 h 1311"/>
                <a:gd name="T98" fmla="*/ 1059815 w 2697"/>
                <a:gd name="T99" fmla="*/ 748665 h 1311"/>
                <a:gd name="T100" fmla="*/ 1010920 w 2697"/>
                <a:gd name="T101" fmla="*/ 680085 h 1311"/>
                <a:gd name="T102" fmla="*/ 944245 w 2697"/>
                <a:gd name="T103" fmla="*/ 623570 h 1311"/>
                <a:gd name="T104" fmla="*/ 890905 w 2697"/>
                <a:gd name="T105" fmla="*/ 588645 h 1311"/>
                <a:gd name="T106" fmla="*/ 831850 w 2697"/>
                <a:gd name="T107" fmla="*/ 634365 h 1311"/>
                <a:gd name="T108" fmla="*/ 756920 w 2697"/>
                <a:gd name="T109" fmla="*/ 664845 h 1311"/>
                <a:gd name="T110" fmla="*/ 693420 w 2697"/>
                <a:gd name="T111" fmla="*/ 684530 h 1311"/>
                <a:gd name="T112" fmla="*/ 685800 w 2697"/>
                <a:gd name="T113" fmla="*/ 756285 h 1311"/>
                <a:gd name="T114" fmla="*/ 635635 w 2697"/>
                <a:gd name="T115" fmla="*/ 831215 h 1311"/>
                <a:gd name="T116" fmla="*/ 562610 w 2697"/>
                <a:gd name="T117" fmla="*/ 777875 h 13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97" h="1311">
                  <a:moveTo>
                    <a:pt x="730" y="1249"/>
                  </a:moveTo>
                  <a:lnTo>
                    <a:pt x="730" y="1227"/>
                  </a:lnTo>
                  <a:lnTo>
                    <a:pt x="733" y="1205"/>
                  </a:lnTo>
                  <a:lnTo>
                    <a:pt x="725" y="1186"/>
                  </a:lnTo>
                  <a:lnTo>
                    <a:pt x="701" y="1162"/>
                  </a:lnTo>
                  <a:lnTo>
                    <a:pt x="690" y="1081"/>
                  </a:lnTo>
                  <a:lnTo>
                    <a:pt x="680" y="1066"/>
                  </a:lnTo>
                  <a:lnTo>
                    <a:pt x="682" y="1033"/>
                  </a:lnTo>
                  <a:lnTo>
                    <a:pt x="649" y="1025"/>
                  </a:lnTo>
                  <a:lnTo>
                    <a:pt x="630" y="1023"/>
                  </a:lnTo>
                  <a:lnTo>
                    <a:pt x="570" y="1057"/>
                  </a:lnTo>
                  <a:lnTo>
                    <a:pt x="563" y="1081"/>
                  </a:lnTo>
                  <a:lnTo>
                    <a:pt x="558" y="1097"/>
                  </a:lnTo>
                  <a:lnTo>
                    <a:pt x="529" y="1138"/>
                  </a:lnTo>
                  <a:lnTo>
                    <a:pt x="515" y="1143"/>
                  </a:lnTo>
                  <a:lnTo>
                    <a:pt x="507" y="1126"/>
                  </a:lnTo>
                  <a:lnTo>
                    <a:pt x="491" y="1131"/>
                  </a:lnTo>
                  <a:lnTo>
                    <a:pt x="488" y="1119"/>
                  </a:lnTo>
                  <a:lnTo>
                    <a:pt x="474" y="1114"/>
                  </a:lnTo>
                  <a:lnTo>
                    <a:pt x="467" y="1105"/>
                  </a:lnTo>
                  <a:lnTo>
                    <a:pt x="455" y="1105"/>
                  </a:lnTo>
                  <a:lnTo>
                    <a:pt x="436" y="1093"/>
                  </a:lnTo>
                  <a:lnTo>
                    <a:pt x="407" y="1085"/>
                  </a:lnTo>
                  <a:lnTo>
                    <a:pt x="373" y="1081"/>
                  </a:lnTo>
                  <a:lnTo>
                    <a:pt x="347" y="1073"/>
                  </a:lnTo>
                  <a:lnTo>
                    <a:pt x="302" y="1078"/>
                  </a:lnTo>
                  <a:lnTo>
                    <a:pt x="302" y="1059"/>
                  </a:lnTo>
                  <a:lnTo>
                    <a:pt x="318" y="989"/>
                  </a:lnTo>
                  <a:lnTo>
                    <a:pt x="328" y="977"/>
                  </a:lnTo>
                  <a:lnTo>
                    <a:pt x="325" y="958"/>
                  </a:lnTo>
                  <a:lnTo>
                    <a:pt x="306" y="941"/>
                  </a:lnTo>
                  <a:lnTo>
                    <a:pt x="304" y="927"/>
                  </a:lnTo>
                  <a:lnTo>
                    <a:pt x="313" y="903"/>
                  </a:lnTo>
                  <a:lnTo>
                    <a:pt x="304" y="876"/>
                  </a:lnTo>
                  <a:lnTo>
                    <a:pt x="285" y="893"/>
                  </a:lnTo>
                  <a:lnTo>
                    <a:pt x="266" y="912"/>
                  </a:lnTo>
                  <a:lnTo>
                    <a:pt x="239" y="924"/>
                  </a:lnTo>
                  <a:lnTo>
                    <a:pt x="230" y="912"/>
                  </a:lnTo>
                  <a:lnTo>
                    <a:pt x="215" y="898"/>
                  </a:lnTo>
                  <a:lnTo>
                    <a:pt x="196" y="891"/>
                  </a:lnTo>
                  <a:lnTo>
                    <a:pt x="167" y="898"/>
                  </a:lnTo>
                  <a:lnTo>
                    <a:pt x="163" y="876"/>
                  </a:lnTo>
                  <a:lnTo>
                    <a:pt x="143" y="857"/>
                  </a:lnTo>
                  <a:lnTo>
                    <a:pt x="139" y="848"/>
                  </a:lnTo>
                  <a:lnTo>
                    <a:pt x="127" y="833"/>
                  </a:lnTo>
                  <a:lnTo>
                    <a:pt x="124" y="819"/>
                  </a:lnTo>
                  <a:lnTo>
                    <a:pt x="105" y="790"/>
                  </a:lnTo>
                  <a:lnTo>
                    <a:pt x="86" y="768"/>
                  </a:lnTo>
                  <a:lnTo>
                    <a:pt x="81" y="723"/>
                  </a:lnTo>
                  <a:lnTo>
                    <a:pt x="67" y="682"/>
                  </a:lnTo>
                  <a:lnTo>
                    <a:pt x="48" y="658"/>
                  </a:lnTo>
                  <a:lnTo>
                    <a:pt x="45" y="641"/>
                  </a:lnTo>
                  <a:lnTo>
                    <a:pt x="38" y="634"/>
                  </a:lnTo>
                  <a:lnTo>
                    <a:pt x="26" y="624"/>
                  </a:lnTo>
                  <a:lnTo>
                    <a:pt x="24" y="612"/>
                  </a:lnTo>
                  <a:lnTo>
                    <a:pt x="17" y="598"/>
                  </a:lnTo>
                  <a:lnTo>
                    <a:pt x="7" y="586"/>
                  </a:lnTo>
                  <a:lnTo>
                    <a:pt x="9" y="557"/>
                  </a:lnTo>
                  <a:lnTo>
                    <a:pt x="7" y="524"/>
                  </a:lnTo>
                  <a:lnTo>
                    <a:pt x="0" y="500"/>
                  </a:lnTo>
                  <a:lnTo>
                    <a:pt x="0" y="449"/>
                  </a:lnTo>
                  <a:lnTo>
                    <a:pt x="45" y="418"/>
                  </a:lnTo>
                  <a:lnTo>
                    <a:pt x="62" y="411"/>
                  </a:lnTo>
                  <a:lnTo>
                    <a:pt x="81" y="382"/>
                  </a:lnTo>
                  <a:lnTo>
                    <a:pt x="108" y="375"/>
                  </a:lnTo>
                  <a:lnTo>
                    <a:pt x="139" y="358"/>
                  </a:lnTo>
                  <a:lnTo>
                    <a:pt x="143" y="329"/>
                  </a:lnTo>
                  <a:lnTo>
                    <a:pt x="143" y="315"/>
                  </a:lnTo>
                  <a:lnTo>
                    <a:pt x="122" y="286"/>
                  </a:lnTo>
                  <a:lnTo>
                    <a:pt x="117" y="279"/>
                  </a:lnTo>
                  <a:lnTo>
                    <a:pt x="122" y="255"/>
                  </a:lnTo>
                  <a:lnTo>
                    <a:pt x="124" y="233"/>
                  </a:lnTo>
                  <a:lnTo>
                    <a:pt x="136" y="228"/>
                  </a:lnTo>
                  <a:lnTo>
                    <a:pt x="160" y="233"/>
                  </a:lnTo>
                  <a:lnTo>
                    <a:pt x="179" y="231"/>
                  </a:lnTo>
                  <a:lnTo>
                    <a:pt x="191" y="226"/>
                  </a:lnTo>
                  <a:lnTo>
                    <a:pt x="211" y="238"/>
                  </a:lnTo>
                  <a:lnTo>
                    <a:pt x="227" y="262"/>
                  </a:lnTo>
                  <a:lnTo>
                    <a:pt x="254" y="310"/>
                  </a:lnTo>
                  <a:lnTo>
                    <a:pt x="294" y="341"/>
                  </a:lnTo>
                  <a:lnTo>
                    <a:pt x="318" y="363"/>
                  </a:lnTo>
                  <a:lnTo>
                    <a:pt x="347" y="391"/>
                  </a:lnTo>
                  <a:lnTo>
                    <a:pt x="371" y="396"/>
                  </a:lnTo>
                  <a:lnTo>
                    <a:pt x="385" y="396"/>
                  </a:lnTo>
                  <a:lnTo>
                    <a:pt x="426" y="387"/>
                  </a:lnTo>
                  <a:lnTo>
                    <a:pt x="481" y="384"/>
                  </a:lnTo>
                  <a:lnTo>
                    <a:pt x="517" y="396"/>
                  </a:lnTo>
                  <a:lnTo>
                    <a:pt x="534" y="411"/>
                  </a:lnTo>
                  <a:lnTo>
                    <a:pt x="548" y="399"/>
                  </a:lnTo>
                  <a:lnTo>
                    <a:pt x="553" y="387"/>
                  </a:lnTo>
                  <a:lnTo>
                    <a:pt x="553" y="375"/>
                  </a:lnTo>
                  <a:lnTo>
                    <a:pt x="546" y="367"/>
                  </a:lnTo>
                  <a:lnTo>
                    <a:pt x="534" y="363"/>
                  </a:lnTo>
                  <a:lnTo>
                    <a:pt x="534" y="358"/>
                  </a:lnTo>
                  <a:lnTo>
                    <a:pt x="534" y="351"/>
                  </a:lnTo>
                  <a:lnTo>
                    <a:pt x="551" y="336"/>
                  </a:lnTo>
                  <a:lnTo>
                    <a:pt x="587" y="336"/>
                  </a:lnTo>
                  <a:lnTo>
                    <a:pt x="606" y="336"/>
                  </a:lnTo>
                  <a:lnTo>
                    <a:pt x="625" y="327"/>
                  </a:lnTo>
                  <a:lnTo>
                    <a:pt x="644" y="310"/>
                  </a:lnTo>
                  <a:lnTo>
                    <a:pt x="668" y="271"/>
                  </a:lnTo>
                  <a:lnTo>
                    <a:pt x="678" y="264"/>
                  </a:lnTo>
                  <a:lnTo>
                    <a:pt x="690" y="264"/>
                  </a:lnTo>
                  <a:lnTo>
                    <a:pt x="721" y="274"/>
                  </a:lnTo>
                  <a:lnTo>
                    <a:pt x="757" y="279"/>
                  </a:lnTo>
                  <a:lnTo>
                    <a:pt x="781" y="276"/>
                  </a:lnTo>
                  <a:lnTo>
                    <a:pt x="790" y="267"/>
                  </a:lnTo>
                  <a:lnTo>
                    <a:pt x="795" y="257"/>
                  </a:lnTo>
                  <a:lnTo>
                    <a:pt x="800" y="231"/>
                  </a:lnTo>
                  <a:lnTo>
                    <a:pt x="802" y="197"/>
                  </a:lnTo>
                  <a:lnTo>
                    <a:pt x="800" y="168"/>
                  </a:lnTo>
                  <a:lnTo>
                    <a:pt x="802" y="154"/>
                  </a:lnTo>
                  <a:lnTo>
                    <a:pt x="809" y="130"/>
                  </a:lnTo>
                  <a:lnTo>
                    <a:pt x="819" y="118"/>
                  </a:lnTo>
                  <a:lnTo>
                    <a:pt x="862" y="84"/>
                  </a:lnTo>
                  <a:lnTo>
                    <a:pt x="881" y="118"/>
                  </a:lnTo>
                  <a:lnTo>
                    <a:pt x="903" y="144"/>
                  </a:lnTo>
                  <a:lnTo>
                    <a:pt x="922" y="161"/>
                  </a:lnTo>
                  <a:lnTo>
                    <a:pt x="931" y="159"/>
                  </a:lnTo>
                  <a:lnTo>
                    <a:pt x="941" y="159"/>
                  </a:lnTo>
                  <a:lnTo>
                    <a:pt x="953" y="168"/>
                  </a:lnTo>
                  <a:lnTo>
                    <a:pt x="958" y="168"/>
                  </a:lnTo>
                  <a:lnTo>
                    <a:pt x="965" y="159"/>
                  </a:lnTo>
                  <a:lnTo>
                    <a:pt x="965" y="144"/>
                  </a:lnTo>
                  <a:lnTo>
                    <a:pt x="963" y="123"/>
                  </a:lnTo>
                  <a:lnTo>
                    <a:pt x="965" y="113"/>
                  </a:lnTo>
                  <a:lnTo>
                    <a:pt x="970" y="108"/>
                  </a:lnTo>
                  <a:lnTo>
                    <a:pt x="979" y="106"/>
                  </a:lnTo>
                  <a:lnTo>
                    <a:pt x="984" y="101"/>
                  </a:lnTo>
                  <a:lnTo>
                    <a:pt x="984" y="94"/>
                  </a:lnTo>
                  <a:lnTo>
                    <a:pt x="982" y="84"/>
                  </a:lnTo>
                  <a:lnTo>
                    <a:pt x="967" y="70"/>
                  </a:lnTo>
                  <a:lnTo>
                    <a:pt x="960" y="39"/>
                  </a:lnTo>
                  <a:lnTo>
                    <a:pt x="965" y="29"/>
                  </a:lnTo>
                  <a:lnTo>
                    <a:pt x="970" y="27"/>
                  </a:lnTo>
                  <a:lnTo>
                    <a:pt x="982" y="24"/>
                  </a:lnTo>
                  <a:lnTo>
                    <a:pt x="991" y="10"/>
                  </a:lnTo>
                  <a:lnTo>
                    <a:pt x="1006" y="0"/>
                  </a:lnTo>
                  <a:lnTo>
                    <a:pt x="1030" y="0"/>
                  </a:lnTo>
                  <a:lnTo>
                    <a:pt x="1061" y="7"/>
                  </a:lnTo>
                  <a:lnTo>
                    <a:pt x="1078" y="24"/>
                  </a:lnTo>
                  <a:lnTo>
                    <a:pt x="1109" y="72"/>
                  </a:lnTo>
                  <a:lnTo>
                    <a:pt x="1118" y="125"/>
                  </a:lnTo>
                  <a:lnTo>
                    <a:pt x="1116" y="168"/>
                  </a:lnTo>
                  <a:lnTo>
                    <a:pt x="1125" y="173"/>
                  </a:lnTo>
                  <a:lnTo>
                    <a:pt x="1133" y="183"/>
                  </a:lnTo>
                  <a:lnTo>
                    <a:pt x="1135" y="202"/>
                  </a:lnTo>
                  <a:lnTo>
                    <a:pt x="1149" y="204"/>
                  </a:lnTo>
                  <a:lnTo>
                    <a:pt x="1161" y="223"/>
                  </a:lnTo>
                  <a:lnTo>
                    <a:pt x="1181" y="271"/>
                  </a:lnTo>
                  <a:lnTo>
                    <a:pt x="1219" y="343"/>
                  </a:lnTo>
                  <a:lnTo>
                    <a:pt x="1224" y="367"/>
                  </a:lnTo>
                  <a:lnTo>
                    <a:pt x="1240" y="394"/>
                  </a:lnTo>
                  <a:lnTo>
                    <a:pt x="1257" y="401"/>
                  </a:lnTo>
                  <a:lnTo>
                    <a:pt x="1281" y="399"/>
                  </a:lnTo>
                  <a:lnTo>
                    <a:pt x="1310" y="394"/>
                  </a:lnTo>
                  <a:lnTo>
                    <a:pt x="1334" y="394"/>
                  </a:lnTo>
                  <a:lnTo>
                    <a:pt x="1372" y="411"/>
                  </a:lnTo>
                  <a:lnTo>
                    <a:pt x="1403" y="430"/>
                  </a:lnTo>
                  <a:lnTo>
                    <a:pt x="1427" y="439"/>
                  </a:lnTo>
                  <a:lnTo>
                    <a:pt x="1458" y="444"/>
                  </a:lnTo>
                  <a:lnTo>
                    <a:pt x="1477" y="442"/>
                  </a:lnTo>
                  <a:lnTo>
                    <a:pt x="1501" y="437"/>
                  </a:lnTo>
                  <a:lnTo>
                    <a:pt x="1568" y="411"/>
                  </a:lnTo>
                  <a:lnTo>
                    <a:pt x="1602" y="403"/>
                  </a:lnTo>
                  <a:lnTo>
                    <a:pt x="1664" y="391"/>
                  </a:lnTo>
                  <a:lnTo>
                    <a:pt x="1693" y="379"/>
                  </a:lnTo>
                  <a:lnTo>
                    <a:pt x="1755" y="336"/>
                  </a:lnTo>
                  <a:lnTo>
                    <a:pt x="1777" y="331"/>
                  </a:lnTo>
                  <a:lnTo>
                    <a:pt x="1818" y="329"/>
                  </a:lnTo>
                  <a:lnTo>
                    <a:pt x="1837" y="327"/>
                  </a:lnTo>
                  <a:lnTo>
                    <a:pt x="1846" y="322"/>
                  </a:lnTo>
                  <a:lnTo>
                    <a:pt x="1856" y="307"/>
                  </a:lnTo>
                  <a:lnTo>
                    <a:pt x="1868" y="303"/>
                  </a:lnTo>
                  <a:lnTo>
                    <a:pt x="1904" y="315"/>
                  </a:lnTo>
                  <a:lnTo>
                    <a:pt x="1928" y="322"/>
                  </a:lnTo>
                  <a:lnTo>
                    <a:pt x="1935" y="327"/>
                  </a:lnTo>
                  <a:lnTo>
                    <a:pt x="1952" y="346"/>
                  </a:lnTo>
                  <a:lnTo>
                    <a:pt x="1964" y="375"/>
                  </a:lnTo>
                  <a:lnTo>
                    <a:pt x="1976" y="391"/>
                  </a:lnTo>
                  <a:lnTo>
                    <a:pt x="2000" y="396"/>
                  </a:lnTo>
                  <a:lnTo>
                    <a:pt x="2033" y="394"/>
                  </a:lnTo>
                  <a:lnTo>
                    <a:pt x="2059" y="396"/>
                  </a:lnTo>
                  <a:lnTo>
                    <a:pt x="2107" y="418"/>
                  </a:lnTo>
                  <a:lnTo>
                    <a:pt x="2160" y="456"/>
                  </a:lnTo>
                  <a:lnTo>
                    <a:pt x="2179" y="459"/>
                  </a:lnTo>
                  <a:lnTo>
                    <a:pt x="2225" y="461"/>
                  </a:lnTo>
                  <a:lnTo>
                    <a:pt x="2234" y="466"/>
                  </a:lnTo>
                  <a:lnTo>
                    <a:pt x="2242" y="476"/>
                  </a:lnTo>
                  <a:lnTo>
                    <a:pt x="2246" y="490"/>
                  </a:lnTo>
                  <a:lnTo>
                    <a:pt x="2244" y="524"/>
                  </a:lnTo>
                  <a:lnTo>
                    <a:pt x="2251" y="538"/>
                  </a:lnTo>
                  <a:lnTo>
                    <a:pt x="2280" y="562"/>
                  </a:lnTo>
                  <a:lnTo>
                    <a:pt x="2294" y="576"/>
                  </a:lnTo>
                  <a:lnTo>
                    <a:pt x="2306" y="600"/>
                  </a:lnTo>
                  <a:lnTo>
                    <a:pt x="2311" y="617"/>
                  </a:lnTo>
                  <a:lnTo>
                    <a:pt x="2335" y="634"/>
                  </a:lnTo>
                  <a:lnTo>
                    <a:pt x="2371" y="629"/>
                  </a:lnTo>
                  <a:lnTo>
                    <a:pt x="2395" y="622"/>
                  </a:lnTo>
                  <a:lnTo>
                    <a:pt x="2426" y="600"/>
                  </a:lnTo>
                  <a:lnTo>
                    <a:pt x="2445" y="593"/>
                  </a:lnTo>
                  <a:lnTo>
                    <a:pt x="2491" y="596"/>
                  </a:lnTo>
                  <a:lnTo>
                    <a:pt x="2503" y="605"/>
                  </a:lnTo>
                  <a:lnTo>
                    <a:pt x="2524" y="620"/>
                  </a:lnTo>
                  <a:lnTo>
                    <a:pt x="2555" y="622"/>
                  </a:lnTo>
                  <a:lnTo>
                    <a:pt x="2577" y="629"/>
                  </a:lnTo>
                  <a:lnTo>
                    <a:pt x="2598" y="648"/>
                  </a:lnTo>
                  <a:lnTo>
                    <a:pt x="2618" y="668"/>
                  </a:lnTo>
                  <a:lnTo>
                    <a:pt x="2653" y="682"/>
                  </a:lnTo>
                  <a:lnTo>
                    <a:pt x="2665" y="708"/>
                  </a:lnTo>
                  <a:lnTo>
                    <a:pt x="2668" y="747"/>
                  </a:lnTo>
                  <a:lnTo>
                    <a:pt x="2697" y="792"/>
                  </a:lnTo>
                  <a:lnTo>
                    <a:pt x="2680" y="807"/>
                  </a:lnTo>
                  <a:lnTo>
                    <a:pt x="2673" y="804"/>
                  </a:lnTo>
                  <a:lnTo>
                    <a:pt x="2661" y="814"/>
                  </a:lnTo>
                  <a:lnTo>
                    <a:pt x="2663" y="828"/>
                  </a:lnTo>
                  <a:lnTo>
                    <a:pt x="2663" y="848"/>
                  </a:lnTo>
                  <a:lnTo>
                    <a:pt x="2670" y="864"/>
                  </a:lnTo>
                  <a:lnTo>
                    <a:pt x="2665" y="872"/>
                  </a:lnTo>
                  <a:lnTo>
                    <a:pt x="2653" y="872"/>
                  </a:lnTo>
                  <a:lnTo>
                    <a:pt x="2653" y="879"/>
                  </a:lnTo>
                  <a:lnTo>
                    <a:pt x="2641" y="896"/>
                  </a:lnTo>
                  <a:lnTo>
                    <a:pt x="2644" y="912"/>
                  </a:lnTo>
                  <a:lnTo>
                    <a:pt x="2639" y="932"/>
                  </a:lnTo>
                  <a:lnTo>
                    <a:pt x="2625" y="948"/>
                  </a:lnTo>
                  <a:lnTo>
                    <a:pt x="2610" y="939"/>
                  </a:lnTo>
                  <a:lnTo>
                    <a:pt x="2596" y="953"/>
                  </a:lnTo>
                  <a:lnTo>
                    <a:pt x="2586" y="982"/>
                  </a:lnTo>
                  <a:lnTo>
                    <a:pt x="2558" y="968"/>
                  </a:lnTo>
                  <a:lnTo>
                    <a:pt x="2543" y="975"/>
                  </a:lnTo>
                  <a:lnTo>
                    <a:pt x="2524" y="953"/>
                  </a:lnTo>
                  <a:lnTo>
                    <a:pt x="2486" y="946"/>
                  </a:lnTo>
                  <a:lnTo>
                    <a:pt x="2464" y="939"/>
                  </a:lnTo>
                  <a:lnTo>
                    <a:pt x="2445" y="927"/>
                  </a:lnTo>
                  <a:lnTo>
                    <a:pt x="2433" y="934"/>
                  </a:lnTo>
                  <a:lnTo>
                    <a:pt x="2414" y="920"/>
                  </a:lnTo>
                  <a:lnTo>
                    <a:pt x="2412" y="903"/>
                  </a:lnTo>
                  <a:lnTo>
                    <a:pt x="2407" y="891"/>
                  </a:lnTo>
                  <a:lnTo>
                    <a:pt x="2388" y="884"/>
                  </a:lnTo>
                  <a:lnTo>
                    <a:pt x="2376" y="881"/>
                  </a:lnTo>
                  <a:lnTo>
                    <a:pt x="2340" y="864"/>
                  </a:lnTo>
                  <a:lnTo>
                    <a:pt x="2323" y="850"/>
                  </a:lnTo>
                  <a:lnTo>
                    <a:pt x="2268" y="857"/>
                  </a:lnTo>
                  <a:lnTo>
                    <a:pt x="2265" y="869"/>
                  </a:lnTo>
                  <a:lnTo>
                    <a:pt x="2256" y="864"/>
                  </a:lnTo>
                  <a:lnTo>
                    <a:pt x="2242" y="857"/>
                  </a:lnTo>
                  <a:lnTo>
                    <a:pt x="2230" y="845"/>
                  </a:lnTo>
                  <a:lnTo>
                    <a:pt x="2218" y="855"/>
                  </a:lnTo>
                  <a:lnTo>
                    <a:pt x="2218" y="874"/>
                  </a:lnTo>
                  <a:lnTo>
                    <a:pt x="2222" y="891"/>
                  </a:lnTo>
                  <a:lnTo>
                    <a:pt x="2234" y="891"/>
                  </a:lnTo>
                  <a:lnTo>
                    <a:pt x="2234" y="900"/>
                  </a:lnTo>
                  <a:lnTo>
                    <a:pt x="2232" y="912"/>
                  </a:lnTo>
                  <a:lnTo>
                    <a:pt x="2232" y="929"/>
                  </a:lnTo>
                  <a:lnTo>
                    <a:pt x="2225" y="917"/>
                  </a:lnTo>
                  <a:lnTo>
                    <a:pt x="2218" y="908"/>
                  </a:lnTo>
                  <a:lnTo>
                    <a:pt x="2191" y="898"/>
                  </a:lnTo>
                  <a:lnTo>
                    <a:pt x="2182" y="912"/>
                  </a:lnTo>
                  <a:lnTo>
                    <a:pt x="2182" y="929"/>
                  </a:lnTo>
                  <a:lnTo>
                    <a:pt x="2179" y="946"/>
                  </a:lnTo>
                  <a:lnTo>
                    <a:pt x="2162" y="963"/>
                  </a:lnTo>
                  <a:lnTo>
                    <a:pt x="2131" y="972"/>
                  </a:lnTo>
                  <a:lnTo>
                    <a:pt x="2110" y="965"/>
                  </a:lnTo>
                  <a:lnTo>
                    <a:pt x="2103" y="946"/>
                  </a:lnTo>
                  <a:lnTo>
                    <a:pt x="2103" y="924"/>
                  </a:lnTo>
                  <a:lnTo>
                    <a:pt x="2091" y="912"/>
                  </a:lnTo>
                  <a:lnTo>
                    <a:pt x="2083" y="912"/>
                  </a:lnTo>
                  <a:lnTo>
                    <a:pt x="2083" y="932"/>
                  </a:lnTo>
                  <a:lnTo>
                    <a:pt x="2079" y="944"/>
                  </a:lnTo>
                  <a:lnTo>
                    <a:pt x="2052" y="951"/>
                  </a:lnTo>
                  <a:lnTo>
                    <a:pt x="2002" y="946"/>
                  </a:lnTo>
                  <a:lnTo>
                    <a:pt x="1980" y="936"/>
                  </a:lnTo>
                  <a:lnTo>
                    <a:pt x="1966" y="936"/>
                  </a:lnTo>
                  <a:lnTo>
                    <a:pt x="1956" y="994"/>
                  </a:lnTo>
                  <a:lnTo>
                    <a:pt x="1968" y="987"/>
                  </a:lnTo>
                  <a:lnTo>
                    <a:pt x="1992" y="982"/>
                  </a:lnTo>
                  <a:lnTo>
                    <a:pt x="1995" y="994"/>
                  </a:lnTo>
                  <a:lnTo>
                    <a:pt x="1978" y="1040"/>
                  </a:lnTo>
                  <a:lnTo>
                    <a:pt x="1983" y="1054"/>
                  </a:lnTo>
                  <a:lnTo>
                    <a:pt x="1990" y="1083"/>
                  </a:lnTo>
                  <a:lnTo>
                    <a:pt x="1990" y="1145"/>
                  </a:lnTo>
                  <a:lnTo>
                    <a:pt x="1978" y="1157"/>
                  </a:lnTo>
                  <a:lnTo>
                    <a:pt x="1966" y="1174"/>
                  </a:lnTo>
                  <a:lnTo>
                    <a:pt x="1952" y="1167"/>
                  </a:lnTo>
                  <a:lnTo>
                    <a:pt x="1937" y="1155"/>
                  </a:lnTo>
                  <a:lnTo>
                    <a:pt x="1897" y="1150"/>
                  </a:lnTo>
                  <a:lnTo>
                    <a:pt x="1875" y="1150"/>
                  </a:lnTo>
                  <a:lnTo>
                    <a:pt x="1865" y="1160"/>
                  </a:lnTo>
                  <a:lnTo>
                    <a:pt x="1858" y="1172"/>
                  </a:lnTo>
                  <a:lnTo>
                    <a:pt x="1844" y="1174"/>
                  </a:lnTo>
                  <a:lnTo>
                    <a:pt x="1830" y="1167"/>
                  </a:lnTo>
                  <a:lnTo>
                    <a:pt x="1818" y="1160"/>
                  </a:lnTo>
                  <a:lnTo>
                    <a:pt x="1808" y="1165"/>
                  </a:lnTo>
                  <a:lnTo>
                    <a:pt x="1798" y="1165"/>
                  </a:lnTo>
                  <a:lnTo>
                    <a:pt x="1779" y="1184"/>
                  </a:lnTo>
                  <a:lnTo>
                    <a:pt x="1743" y="1165"/>
                  </a:lnTo>
                  <a:lnTo>
                    <a:pt x="1734" y="1177"/>
                  </a:lnTo>
                  <a:lnTo>
                    <a:pt x="1724" y="1191"/>
                  </a:lnTo>
                  <a:lnTo>
                    <a:pt x="1712" y="1201"/>
                  </a:lnTo>
                  <a:lnTo>
                    <a:pt x="1669" y="1179"/>
                  </a:lnTo>
                  <a:lnTo>
                    <a:pt x="1655" y="1153"/>
                  </a:lnTo>
                  <a:lnTo>
                    <a:pt x="1648" y="1109"/>
                  </a:lnTo>
                  <a:lnTo>
                    <a:pt x="1638" y="1107"/>
                  </a:lnTo>
                  <a:lnTo>
                    <a:pt x="1636" y="1090"/>
                  </a:lnTo>
                  <a:lnTo>
                    <a:pt x="1619" y="1076"/>
                  </a:lnTo>
                  <a:lnTo>
                    <a:pt x="1592" y="1071"/>
                  </a:lnTo>
                  <a:lnTo>
                    <a:pt x="1571" y="1052"/>
                  </a:lnTo>
                  <a:lnTo>
                    <a:pt x="1557" y="1030"/>
                  </a:lnTo>
                  <a:lnTo>
                    <a:pt x="1540" y="1018"/>
                  </a:lnTo>
                  <a:lnTo>
                    <a:pt x="1511" y="1011"/>
                  </a:lnTo>
                  <a:lnTo>
                    <a:pt x="1492" y="1006"/>
                  </a:lnTo>
                  <a:lnTo>
                    <a:pt x="1487" y="982"/>
                  </a:lnTo>
                  <a:lnTo>
                    <a:pt x="1492" y="932"/>
                  </a:lnTo>
                  <a:lnTo>
                    <a:pt x="1477" y="932"/>
                  </a:lnTo>
                  <a:lnTo>
                    <a:pt x="1437" y="910"/>
                  </a:lnTo>
                  <a:lnTo>
                    <a:pt x="1420" y="908"/>
                  </a:lnTo>
                  <a:lnTo>
                    <a:pt x="1413" y="910"/>
                  </a:lnTo>
                  <a:lnTo>
                    <a:pt x="1403" y="927"/>
                  </a:lnTo>
                  <a:lnTo>
                    <a:pt x="1389" y="934"/>
                  </a:lnTo>
                  <a:lnTo>
                    <a:pt x="1355" y="924"/>
                  </a:lnTo>
                  <a:lnTo>
                    <a:pt x="1336" y="924"/>
                  </a:lnTo>
                  <a:lnTo>
                    <a:pt x="1307" y="975"/>
                  </a:lnTo>
                  <a:lnTo>
                    <a:pt x="1307" y="984"/>
                  </a:lnTo>
                  <a:lnTo>
                    <a:pt x="1310" y="999"/>
                  </a:lnTo>
                  <a:lnTo>
                    <a:pt x="1291" y="999"/>
                  </a:lnTo>
                  <a:lnTo>
                    <a:pt x="1269" y="989"/>
                  </a:lnTo>
                  <a:lnTo>
                    <a:pt x="1257" y="992"/>
                  </a:lnTo>
                  <a:lnTo>
                    <a:pt x="1245" y="999"/>
                  </a:lnTo>
                  <a:lnTo>
                    <a:pt x="1212" y="1006"/>
                  </a:lnTo>
                  <a:lnTo>
                    <a:pt x="1192" y="1047"/>
                  </a:lnTo>
                  <a:lnTo>
                    <a:pt x="1171" y="1064"/>
                  </a:lnTo>
                  <a:lnTo>
                    <a:pt x="1147" y="1078"/>
                  </a:lnTo>
                  <a:lnTo>
                    <a:pt x="1133" y="1093"/>
                  </a:lnTo>
                  <a:lnTo>
                    <a:pt x="1116" y="1093"/>
                  </a:lnTo>
                  <a:lnTo>
                    <a:pt x="1104" y="1083"/>
                  </a:lnTo>
                  <a:lnTo>
                    <a:pt x="1092" y="1078"/>
                  </a:lnTo>
                  <a:lnTo>
                    <a:pt x="1073" y="1078"/>
                  </a:lnTo>
                  <a:lnTo>
                    <a:pt x="1078" y="1093"/>
                  </a:lnTo>
                  <a:lnTo>
                    <a:pt x="1075" y="1102"/>
                  </a:lnTo>
                  <a:lnTo>
                    <a:pt x="1080" y="1157"/>
                  </a:lnTo>
                  <a:lnTo>
                    <a:pt x="1092" y="1179"/>
                  </a:lnTo>
                  <a:lnTo>
                    <a:pt x="1080" y="1191"/>
                  </a:lnTo>
                  <a:lnTo>
                    <a:pt x="1049" y="1203"/>
                  </a:lnTo>
                  <a:lnTo>
                    <a:pt x="1030" y="1225"/>
                  </a:lnTo>
                  <a:lnTo>
                    <a:pt x="1020" y="1249"/>
                  </a:lnTo>
                  <a:lnTo>
                    <a:pt x="1018" y="1287"/>
                  </a:lnTo>
                  <a:lnTo>
                    <a:pt x="1013" y="1297"/>
                  </a:lnTo>
                  <a:lnTo>
                    <a:pt x="1001" y="1309"/>
                  </a:lnTo>
                  <a:lnTo>
                    <a:pt x="989" y="1311"/>
                  </a:lnTo>
                  <a:lnTo>
                    <a:pt x="965" y="1306"/>
                  </a:lnTo>
                  <a:lnTo>
                    <a:pt x="943" y="1289"/>
                  </a:lnTo>
                  <a:lnTo>
                    <a:pt x="924" y="1253"/>
                  </a:lnTo>
                  <a:lnTo>
                    <a:pt x="910" y="1237"/>
                  </a:lnTo>
                  <a:lnTo>
                    <a:pt x="886" y="1225"/>
                  </a:lnTo>
                  <a:lnTo>
                    <a:pt x="864" y="1213"/>
                  </a:lnTo>
                  <a:lnTo>
                    <a:pt x="852" y="1213"/>
                  </a:lnTo>
                  <a:lnTo>
                    <a:pt x="769" y="1251"/>
                  </a:lnTo>
                  <a:lnTo>
                    <a:pt x="730" y="1249"/>
                  </a:lnTo>
                  <a:close/>
                </a:path>
              </a:pathLst>
            </a:custGeom>
            <a:solidFill>
              <a:srgbClr val="FBD4B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25653" y="19392"/>
              <a:ext cx="6483" cy="6357"/>
            </a:xfrm>
            <a:custGeom>
              <a:avLst/>
              <a:gdLst>
                <a:gd name="T0" fmla="*/ 330200 w 1021"/>
                <a:gd name="T1" fmla="*/ 164465 h 1001"/>
                <a:gd name="T2" fmla="*/ 371475 w 1021"/>
                <a:gd name="T3" fmla="*/ 146050 h 1001"/>
                <a:gd name="T4" fmla="*/ 389255 w 1021"/>
                <a:gd name="T5" fmla="*/ 95885 h 1001"/>
                <a:gd name="T6" fmla="*/ 431800 w 1021"/>
                <a:gd name="T7" fmla="*/ 80645 h 1001"/>
                <a:gd name="T8" fmla="*/ 477520 w 1021"/>
                <a:gd name="T9" fmla="*/ 12065 h 1001"/>
                <a:gd name="T10" fmla="*/ 526415 w 1021"/>
                <a:gd name="T11" fmla="*/ 10795 h 1001"/>
                <a:gd name="T12" fmla="*/ 572135 w 1021"/>
                <a:gd name="T13" fmla="*/ 52070 h 1001"/>
                <a:gd name="T14" fmla="*/ 614680 w 1021"/>
                <a:gd name="T15" fmla="*/ 105410 h 1001"/>
                <a:gd name="T16" fmla="*/ 622300 w 1021"/>
                <a:gd name="T17" fmla="*/ 156845 h 1001"/>
                <a:gd name="T18" fmla="*/ 648335 w 1021"/>
                <a:gd name="T19" fmla="*/ 250190 h 1001"/>
                <a:gd name="T20" fmla="*/ 610235 w 1021"/>
                <a:gd name="T21" fmla="*/ 277495 h 1001"/>
                <a:gd name="T22" fmla="*/ 591820 w 1021"/>
                <a:gd name="T23" fmla="*/ 327660 h 1001"/>
                <a:gd name="T24" fmla="*/ 572135 w 1021"/>
                <a:gd name="T25" fmla="*/ 332105 h 1001"/>
                <a:gd name="T26" fmla="*/ 540385 w 1021"/>
                <a:gd name="T27" fmla="*/ 324485 h 1001"/>
                <a:gd name="T28" fmla="*/ 527685 w 1021"/>
                <a:gd name="T29" fmla="*/ 342900 h 1001"/>
                <a:gd name="T30" fmla="*/ 527685 w 1021"/>
                <a:gd name="T31" fmla="*/ 370205 h 1001"/>
                <a:gd name="T32" fmla="*/ 523240 w 1021"/>
                <a:gd name="T33" fmla="*/ 446405 h 1001"/>
                <a:gd name="T34" fmla="*/ 523240 w 1021"/>
                <a:gd name="T35" fmla="*/ 497205 h 1001"/>
                <a:gd name="T36" fmla="*/ 485140 w 1021"/>
                <a:gd name="T37" fmla="*/ 545465 h 1001"/>
                <a:gd name="T38" fmla="*/ 457835 w 1021"/>
                <a:gd name="T39" fmla="*/ 624840 h 1001"/>
                <a:gd name="T40" fmla="*/ 409575 w 1021"/>
                <a:gd name="T41" fmla="*/ 619125 h 1001"/>
                <a:gd name="T42" fmla="*/ 374015 w 1021"/>
                <a:gd name="T43" fmla="*/ 601980 h 1001"/>
                <a:gd name="T44" fmla="*/ 336550 w 1021"/>
                <a:gd name="T45" fmla="*/ 577850 h 1001"/>
                <a:gd name="T46" fmla="*/ 307340 w 1021"/>
                <a:gd name="T47" fmla="*/ 574675 h 1001"/>
                <a:gd name="T48" fmla="*/ 263525 w 1021"/>
                <a:gd name="T49" fmla="*/ 554990 h 1001"/>
                <a:gd name="T50" fmla="*/ 250825 w 1021"/>
                <a:gd name="T51" fmla="*/ 533400 h 1001"/>
                <a:gd name="T52" fmla="*/ 263525 w 1021"/>
                <a:gd name="T53" fmla="*/ 522605 h 1001"/>
                <a:gd name="T54" fmla="*/ 236220 w 1021"/>
                <a:gd name="T55" fmla="*/ 509270 h 1001"/>
                <a:gd name="T56" fmla="*/ 217805 w 1021"/>
                <a:gd name="T57" fmla="*/ 518160 h 1001"/>
                <a:gd name="T58" fmla="*/ 187325 w 1021"/>
                <a:gd name="T59" fmla="*/ 514985 h 1001"/>
                <a:gd name="T60" fmla="*/ 167640 w 1021"/>
                <a:gd name="T61" fmla="*/ 533400 h 1001"/>
                <a:gd name="T62" fmla="*/ 132715 w 1021"/>
                <a:gd name="T63" fmla="*/ 532130 h 1001"/>
                <a:gd name="T64" fmla="*/ 95885 w 1021"/>
                <a:gd name="T65" fmla="*/ 544195 h 1001"/>
                <a:gd name="T66" fmla="*/ 80645 w 1021"/>
                <a:gd name="T67" fmla="*/ 536575 h 1001"/>
                <a:gd name="T68" fmla="*/ 79375 w 1021"/>
                <a:gd name="T69" fmla="*/ 499745 h 1001"/>
                <a:gd name="T70" fmla="*/ 64135 w 1021"/>
                <a:gd name="T71" fmla="*/ 484505 h 1001"/>
                <a:gd name="T72" fmla="*/ 67310 w 1021"/>
                <a:gd name="T73" fmla="*/ 452755 h 1001"/>
                <a:gd name="T74" fmla="*/ 33655 w 1021"/>
                <a:gd name="T75" fmla="*/ 448310 h 1001"/>
                <a:gd name="T76" fmla="*/ 34925 w 1021"/>
                <a:gd name="T77" fmla="*/ 426720 h 1001"/>
                <a:gd name="T78" fmla="*/ 7620 w 1021"/>
                <a:gd name="T79" fmla="*/ 421005 h 1001"/>
                <a:gd name="T80" fmla="*/ 0 w 1021"/>
                <a:gd name="T81" fmla="*/ 402590 h 1001"/>
                <a:gd name="T82" fmla="*/ 19685 w 1021"/>
                <a:gd name="T83" fmla="*/ 384175 h 1001"/>
                <a:gd name="T84" fmla="*/ 59690 w 1021"/>
                <a:gd name="T85" fmla="*/ 385445 h 1001"/>
                <a:gd name="T86" fmla="*/ 74930 w 1021"/>
                <a:gd name="T87" fmla="*/ 342900 h 1001"/>
                <a:gd name="T88" fmla="*/ 82550 w 1021"/>
                <a:gd name="T89" fmla="*/ 316865 h 1001"/>
                <a:gd name="T90" fmla="*/ 113030 w 1021"/>
                <a:gd name="T91" fmla="*/ 313690 h 1001"/>
                <a:gd name="T92" fmla="*/ 142875 w 1021"/>
                <a:gd name="T93" fmla="*/ 294005 h 1001"/>
                <a:gd name="T94" fmla="*/ 156845 w 1021"/>
                <a:gd name="T95" fmla="*/ 263525 h 1001"/>
                <a:gd name="T96" fmla="*/ 167640 w 1021"/>
                <a:gd name="T97" fmla="*/ 236220 h 1001"/>
                <a:gd name="T98" fmla="*/ 219075 w 1021"/>
                <a:gd name="T99" fmla="*/ 202565 h 1001"/>
                <a:gd name="T100" fmla="*/ 272415 w 1021"/>
                <a:gd name="T101" fmla="*/ 181610 h 10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21" h="1001">
                  <a:moveTo>
                    <a:pt x="465" y="274"/>
                  </a:moveTo>
                  <a:lnTo>
                    <a:pt x="482" y="264"/>
                  </a:lnTo>
                  <a:lnTo>
                    <a:pt x="520" y="259"/>
                  </a:lnTo>
                  <a:lnTo>
                    <a:pt x="544" y="257"/>
                  </a:lnTo>
                  <a:lnTo>
                    <a:pt x="561" y="252"/>
                  </a:lnTo>
                  <a:lnTo>
                    <a:pt x="585" y="230"/>
                  </a:lnTo>
                  <a:lnTo>
                    <a:pt x="575" y="214"/>
                  </a:lnTo>
                  <a:lnTo>
                    <a:pt x="594" y="173"/>
                  </a:lnTo>
                  <a:lnTo>
                    <a:pt x="613" y="151"/>
                  </a:lnTo>
                  <a:lnTo>
                    <a:pt x="640" y="132"/>
                  </a:lnTo>
                  <a:lnTo>
                    <a:pt x="664" y="137"/>
                  </a:lnTo>
                  <a:lnTo>
                    <a:pt x="680" y="127"/>
                  </a:lnTo>
                  <a:lnTo>
                    <a:pt x="704" y="86"/>
                  </a:lnTo>
                  <a:lnTo>
                    <a:pt x="731" y="31"/>
                  </a:lnTo>
                  <a:lnTo>
                    <a:pt x="752" y="19"/>
                  </a:lnTo>
                  <a:lnTo>
                    <a:pt x="769" y="12"/>
                  </a:lnTo>
                  <a:lnTo>
                    <a:pt x="795" y="14"/>
                  </a:lnTo>
                  <a:lnTo>
                    <a:pt x="829" y="17"/>
                  </a:lnTo>
                  <a:lnTo>
                    <a:pt x="853" y="0"/>
                  </a:lnTo>
                  <a:lnTo>
                    <a:pt x="879" y="33"/>
                  </a:lnTo>
                  <a:lnTo>
                    <a:pt x="901" y="82"/>
                  </a:lnTo>
                  <a:lnTo>
                    <a:pt x="906" y="130"/>
                  </a:lnTo>
                  <a:lnTo>
                    <a:pt x="910" y="151"/>
                  </a:lnTo>
                  <a:lnTo>
                    <a:pt x="968" y="166"/>
                  </a:lnTo>
                  <a:lnTo>
                    <a:pt x="977" y="173"/>
                  </a:lnTo>
                  <a:lnTo>
                    <a:pt x="982" y="190"/>
                  </a:lnTo>
                  <a:lnTo>
                    <a:pt x="980" y="247"/>
                  </a:lnTo>
                  <a:lnTo>
                    <a:pt x="982" y="286"/>
                  </a:lnTo>
                  <a:lnTo>
                    <a:pt x="1004" y="365"/>
                  </a:lnTo>
                  <a:lnTo>
                    <a:pt x="1021" y="394"/>
                  </a:lnTo>
                  <a:lnTo>
                    <a:pt x="1004" y="398"/>
                  </a:lnTo>
                  <a:lnTo>
                    <a:pt x="999" y="406"/>
                  </a:lnTo>
                  <a:lnTo>
                    <a:pt x="961" y="437"/>
                  </a:lnTo>
                  <a:lnTo>
                    <a:pt x="961" y="482"/>
                  </a:lnTo>
                  <a:lnTo>
                    <a:pt x="949" y="509"/>
                  </a:lnTo>
                  <a:lnTo>
                    <a:pt x="932" y="516"/>
                  </a:lnTo>
                  <a:lnTo>
                    <a:pt x="918" y="499"/>
                  </a:lnTo>
                  <a:lnTo>
                    <a:pt x="903" y="502"/>
                  </a:lnTo>
                  <a:lnTo>
                    <a:pt x="901" y="523"/>
                  </a:lnTo>
                  <a:lnTo>
                    <a:pt x="889" y="530"/>
                  </a:lnTo>
                  <a:lnTo>
                    <a:pt x="870" y="518"/>
                  </a:lnTo>
                  <a:lnTo>
                    <a:pt x="851" y="511"/>
                  </a:lnTo>
                  <a:lnTo>
                    <a:pt x="827" y="509"/>
                  </a:lnTo>
                  <a:lnTo>
                    <a:pt x="817" y="526"/>
                  </a:lnTo>
                  <a:lnTo>
                    <a:pt x="831" y="540"/>
                  </a:lnTo>
                  <a:lnTo>
                    <a:pt x="843" y="552"/>
                  </a:lnTo>
                  <a:lnTo>
                    <a:pt x="841" y="569"/>
                  </a:lnTo>
                  <a:lnTo>
                    <a:pt x="831" y="583"/>
                  </a:lnTo>
                  <a:lnTo>
                    <a:pt x="829" y="624"/>
                  </a:lnTo>
                  <a:lnTo>
                    <a:pt x="831" y="660"/>
                  </a:lnTo>
                  <a:lnTo>
                    <a:pt x="824" y="703"/>
                  </a:lnTo>
                  <a:lnTo>
                    <a:pt x="846" y="720"/>
                  </a:lnTo>
                  <a:lnTo>
                    <a:pt x="843" y="761"/>
                  </a:lnTo>
                  <a:lnTo>
                    <a:pt x="824" y="783"/>
                  </a:lnTo>
                  <a:lnTo>
                    <a:pt x="800" y="809"/>
                  </a:lnTo>
                  <a:lnTo>
                    <a:pt x="783" y="847"/>
                  </a:lnTo>
                  <a:lnTo>
                    <a:pt x="764" y="859"/>
                  </a:lnTo>
                  <a:lnTo>
                    <a:pt x="750" y="883"/>
                  </a:lnTo>
                  <a:lnTo>
                    <a:pt x="748" y="934"/>
                  </a:lnTo>
                  <a:lnTo>
                    <a:pt x="721" y="984"/>
                  </a:lnTo>
                  <a:lnTo>
                    <a:pt x="704" y="996"/>
                  </a:lnTo>
                  <a:lnTo>
                    <a:pt x="695" y="1001"/>
                  </a:lnTo>
                  <a:lnTo>
                    <a:pt x="645" y="975"/>
                  </a:lnTo>
                  <a:lnTo>
                    <a:pt x="625" y="977"/>
                  </a:lnTo>
                  <a:lnTo>
                    <a:pt x="616" y="972"/>
                  </a:lnTo>
                  <a:lnTo>
                    <a:pt x="589" y="948"/>
                  </a:lnTo>
                  <a:lnTo>
                    <a:pt x="575" y="943"/>
                  </a:lnTo>
                  <a:lnTo>
                    <a:pt x="537" y="943"/>
                  </a:lnTo>
                  <a:lnTo>
                    <a:pt x="530" y="910"/>
                  </a:lnTo>
                  <a:lnTo>
                    <a:pt x="527" y="895"/>
                  </a:lnTo>
                  <a:lnTo>
                    <a:pt x="518" y="893"/>
                  </a:lnTo>
                  <a:lnTo>
                    <a:pt x="484" y="905"/>
                  </a:lnTo>
                  <a:lnTo>
                    <a:pt x="460" y="907"/>
                  </a:lnTo>
                  <a:lnTo>
                    <a:pt x="441" y="895"/>
                  </a:lnTo>
                  <a:lnTo>
                    <a:pt x="415" y="874"/>
                  </a:lnTo>
                  <a:lnTo>
                    <a:pt x="393" y="859"/>
                  </a:lnTo>
                  <a:lnTo>
                    <a:pt x="393" y="847"/>
                  </a:lnTo>
                  <a:lnTo>
                    <a:pt x="395" y="840"/>
                  </a:lnTo>
                  <a:lnTo>
                    <a:pt x="407" y="835"/>
                  </a:lnTo>
                  <a:lnTo>
                    <a:pt x="415" y="828"/>
                  </a:lnTo>
                  <a:lnTo>
                    <a:pt x="415" y="823"/>
                  </a:lnTo>
                  <a:lnTo>
                    <a:pt x="400" y="799"/>
                  </a:lnTo>
                  <a:lnTo>
                    <a:pt x="381" y="799"/>
                  </a:lnTo>
                  <a:lnTo>
                    <a:pt x="372" y="802"/>
                  </a:lnTo>
                  <a:lnTo>
                    <a:pt x="367" y="816"/>
                  </a:lnTo>
                  <a:lnTo>
                    <a:pt x="355" y="821"/>
                  </a:lnTo>
                  <a:lnTo>
                    <a:pt x="343" y="816"/>
                  </a:lnTo>
                  <a:lnTo>
                    <a:pt x="312" y="797"/>
                  </a:lnTo>
                  <a:lnTo>
                    <a:pt x="302" y="799"/>
                  </a:lnTo>
                  <a:lnTo>
                    <a:pt x="295" y="811"/>
                  </a:lnTo>
                  <a:lnTo>
                    <a:pt x="285" y="828"/>
                  </a:lnTo>
                  <a:lnTo>
                    <a:pt x="273" y="840"/>
                  </a:lnTo>
                  <a:lnTo>
                    <a:pt x="264" y="840"/>
                  </a:lnTo>
                  <a:lnTo>
                    <a:pt x="242" y="823"/>
                  </a:lnTo>
                  <a:lnTo>
                    <a:pt x="235" y="823"/>
                  </a:lnTo>
                  <a:lnTo>
                    <a:pt x="209" y="838"/>
                  </a:lnTo>
                  <a:lnTo>
                    <a:pt x="187" y="838"/>
                  </a:lnTo>
                  <a:lnTo>
                    <a:pt x="168" y="850"/>
                  </a:lnTo>
                  <a:lnTo>
                    <a:pt x="151" y="857"/>
                  </a:lnTo>
                  <a:lnTo>
                    <a:pt x="142" y="857"/>
                  </a:lnTo>
                  <a:lnTo>
                    <a:pt x="134" y="852"/>
                  </a:lnTo>
                  <a:lnTo>
                    <a:pt x="127" y="845"/>
                  </a:lnTo>
                  <a:lnTo>
                    <a:pt x="125" y="833"/>
                  </a:lnTo>
                  <a:lnTo>
                    <a:pt x="125" y="797"/>
                  </a:lnTo>
                  <a:lnTo>
                    <a:pt x="125" y="787"/>
                  </a:lnTo>
                  <a:lnTo>
                    <a:pt x="118" y="778"/>
                  </a:lnTo>
                  <a:lnTo>
                    <a:pt x="99" y="778"/>
                  </a:lnTo>
                  <a:lnTo>
                    <a:pt x="101" y="763"/>
                  </a:lnTo>
                  <a:lnTo>
                    <a:pt x="113" y="737"/>
                  </a:lnTo>
                  <a:lnTo>
                    <a:pt x="110" y="723"/>
                  </a:lnTo>
                  <a:lnTo>
                    <a:pt x="106" y="713"/>
                  </a:lnTo>
                  <a:lnTo>
                    <a:pt x="96" y="706"/>
                  </a:lnTo>
                  <a:lnTo>
                    <a:pt x="72" y="706"/>
                  </a:lnTo>
                  <a:lnTo>
                    <a:pt x="53" y="706"/>
                  </a:lnTo>
                  <a:lnTo>
                    <a:pt x="53" y="696"/>
                  </a:lnTo>
                  <a:lnTo>
                    <a:pt x="55" y="682"/>
                  </a:lnTo>
                  <a:lnTo>
                    <a:pt x="55" y="672"/>
                  </a:lnTo>
                  <a:lnTo>
                    <a:pt x="48" y="665"/>
                  </a:lnTo>
                  <a:lnTo>
                    <a:pt x="36" y="660"/>
                  </a:lnTo>
                  <a:lnTo>
                    <a:pt x="12" y="663"/>
                  </a:lnTo>
                  <a:lnTo>
                    <a:pt x="3" y="655"/>
                  </a:lnTo>
                  <a:lnTo>
                    <a:pt x="0" y="646"/>
                  </a:lnTo>
                  <a:lnTo>
                    <a:pt x="0" y="634"/>
                  </a:lnTo>
                  <a:lnTo>
                    <a:pt x="10" y="631"/>
                  </a:lnTo>
                  <a:lnTo>
                    <a:pt x="17" y="602"/>
                  </a:lnTo>
                  <a:lnTo>
                    <a:pt x="31" y="605"/>
                  </a:lnTo>
                  <a:lnTo>
                    <a:pt x="53" y="598"/>
                  </a:lnTo>
                  <a:lnTo>
                    <a:pt x="77" y="610"/>
                  </a:lnTo>
                  <a:lnTo>
                    <a:pt x="94" y="607"/>
                  </a:lnTo>
                  <a:lnTo>
                    <a:pt x="132" y="583"/>
                  </a:lnTo>
                  <a:lnTo>
                    <a:pt x="132" y="562"/>
                  </a:lnTo>
                  <a:lnTo>
                    <a:pt x="118" y="540"/>
                  </a:lnTo>
                  <a:lnTo>
                    <a:pt x="113" y="526"/>
                  </a:lnTo>
                  <a:lnTo>
                    <a:pt x="118" y="511"/>
                  </a:lnTo>
                  <a:lnTo>
                    <a:pt x="130" y="499"/>
                  </a:lnTo>
                  <a:lnTo>
                    <a:pt x="144" y="492"/>
                  </a:lnTo>
                  <a:lnTo>
                    <a:pt x="161" y="492"/>
                  </a:lnTo>
                  <a:lnTo>
                    <a:pt x="178" y="494"/>
                  </a:lnTo>
                  <a:lnTo>
                    <a:pt x="197" y="492"/>
                  </a:lnTo>
                  <a:lnTo>
                    <a:pt x="216" y="470"/>
                  </a:lnTo>
                  <a:lnTo>
                    <a:pt x="225" y="463"/>
                  </a:lnTo>
                  <a:lnTo>
                    <a:pt x="240" y="451"/>
                  </a:lnTo>
                  <a:lnTo>
                    <a:pt x="247" y="437"/>
                  </a:lnTo>
                  <a:lnTo>
                    <a:pt x="247" y="415"/>
                  </a:lnTo>
                  <a:lnTo>
                    <a:pt x="245" y="398"/>
                  </a:lnTo>
                  <a:lnTo>
                    <a:pt x="252" y="386"/>
                  </a:lnTo>
                  <a:lnTo>
                    <a:pt x="264" y="372"/>
                  </a:lnTo>
                  <a:lnTo>
                    <a:pt x="276" y="324"/>
                  </a:lnTo>
                  <a:lnTo>
                    <a:pt x="321" y="331"/>
                  </a:lnTo>
                  <a:lnTo>
                    <a:pt x="345" y="319"/>
                  </a:lnTo>
                  <a:lnTo>
                    <a:pt x="364" y="286"/>
                  </a:lnTo>
                  <a:lnTo>
                    <a:pt x="405" y="290"/>
                  </a:lnTo>
                  <a:lnTo>
                    <a:pt x="429" y="286"/>
                  </a:lnTo>
                  <a:lnTo>
                    <a:pt x="465" y="274"/>
                  </a:lnTo>
                  <a:close/>
                </a:path>
              </a:pathLst>
            </a:custGeom>
            <a:solidFill>
              <a:srgbClr val="B8CCE4"/>
            </a:solidFill>
            <a:ln w="0" cap="rnd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7" name="Rectangle 248"/>
            <p:cNvSpPr>
              <a:spLocks noChangeArrowheads="1"/>
            </p:cNvSpPr>
            <p:nvPr/>
          </p:nvSpPr>
          <p:spPr bwMode="auto">
            <a:xfrm>
              <a:off x="35584" y="23399"/>
              <a:ext cx="1556" cy="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83" name="Rectangle 249"/>
            <p:cNvSpPr>
              <a:spLocks noChangeArrowheads="1"/>
            </p:cNvSpPr>
            <p:nvPr/>
          </p:nvSpPr>
          <p:spPr bwMode="auto">
            <a:xfrm>
              <a:off x="35584" y="23399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Rectangle 250"/>
            <p:cNvSpPr>
              <a:spLocks noChangeArrowheads="1"/>
            </p:cNvSpPr>
            <p:nvPr/>
          </p:nvSpPr>
          <p:spPr bwMode="auto">
            <a:xfrm>
              <a:off x="39889" y="20427"/>
              <a:ext cx="2782" cy="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81" name="Rectangle 251"/>
            <p:cNvSpPr>
              <a:spLocks noChangeArrowheads="1"/>
            </p:cNvSpPr>
            <p:nvPr/>
          </p:nvSpPr>
          <p:spPr bwMode="auto">
            <a:xfrm>
              <a:off x="39902" y="20459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Rectangle 252"/>
            <p:cNvSpPr>
              <a:spLocks noChangeArrowheads="1"/>
            </p:cNvSpPr>
            <p:nvPr/>
          </p:nvSpPr>
          <p:spPr bwMode="auto">
            <a:xfrm>
              <a:off x="44754" y="32137"/>
              <a:ext cx="933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2" name="Rectangle 253"/>
            <p:cNvSpPr>
              <a:spLocks noChangeArrowheads="1"/>
            </p:cNvSpPr>
            <p:nvPr/>
          </p:nvSpPr>
          <p:spPr bwMode="auto">
            <a:xfrm>
              <a:off x="41337" y="35293"/>
              <a:ext cx="699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3" name="Rectangle 254"/>
            <p:cNvSpPr>
              <a:spLocks noChangeArrowheads="1"/>
            </p:cNvSpPr>
            <p:nvPr/>
          </p:nvSpPr>
          <p:spPr bwMode="auto">
            <a:xfrm>
              <a:off x="27691" y="40582"/>
              <a:ext cx="622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77" name="Rectangle 255"/>
            <p:cNvSpPr>
              <a:spLocks noChangeArrowheads="1"/>
            </p:cNvSpPr>
            <p:nvPr/>
          </p:nvSpPr>
          <p:spPr bwMode="auto">
            <a:xfrm>
              <a:off x="27710" y="40582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76" name="Rectangle 256"/>
            <p:cNvSpPr>
              <a:spLocks noChangeArrowheads="1"/>
            </p:cNvSpPr>
            <p:nvPr/>
          </p:nvSpPr>
          <p:spPr bwMode="auto">
            <a:xfrm>
              <a:off x="26478" y="21310"/>
              <a:ext cx="388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Rectangle 257"/>
            <p:cNvSpPr>
              <a:spLocks noChangeArrowheads="1"/>
            </p:cNvSpPr>
            <p:nvPr/>
          </p:nvSpPr>
          <p:spPr bwMode="auto">
            <a:xfrm>
              <a:off x="22687" y="18326"/>
              <a:ext cx="1404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7" name="Rectangle 258"/>
            <p:cNvSpPr>
              <a:spLocks noChangeArrowheads="1"/>
            </p:cNvSpPr>
            <p:nvPr/>
          </p:nvSpPr>
          <p:spPr bwMode="auto">
            <a:xfrm>
              <a:off x="19011" y="14986"/>
              <a:ext cx="908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73" name="Rectangle 259"/>
            <p:cNvSpPr>
              <a:spLocks noChangeArrowheads="1"/>
            </p:cNvSpPr>
            <p:nvPr/>
          </p:nvSpPr>
          <p:spPr bwMode="auto">
            <a:xfrm>
              <a:off x="19950" y="14541"/>
              <a:ext cx="388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72" name="Rectangle 260"/>
            <p:cNvSpPr>
              <a:spLocks noChangeArrowheads="1"/>
            </p:cNvSpPr>
            <p:nvPr/>
          </p:nvSpPr>
          <p:spPr bwMode="auto">
            <a:xfrm>
              <a:off x="24008" y="20262"/>
              <a:ext cx="3599" cy="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Krak</a:t>
              </a: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/>
                  <a:ea typeface="Century Gothic" pitchFamily="34" charset="0"/>
                  <a:cs typeface="Arial" pitchFamily="34" charset="0"/>
                </a:rPr>
                <a:t>ó</a:t>
              </a: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w 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8,60%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Rectangle 262"/>
            <p:cNvSpPr>
              <a:spLocks noChangeArrowheads="1"/>
            </p:cNvSpPr>
            <p:nvPr/>
          </p:nvSpPr>
          <p:spPr bwMode="auto">
            <a:xfrm>
              <a:off x="38721" y="13843"/>
              <a:ext cx="3740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70" name="Rectangle 263"/>
            <p:cNvSpPr>
              <a:spLocks noChangeArrowheads="1"/>
            </p:cNvSpPr>
            <p:nvPr/>
          </p:nvSpPr>
          <p:spPr bwMode="auto">
            <a:xfrm>
              <a:off x="38613" y="14071"/>
              <a:ext cx="70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dąbrowski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1,75%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69" name="Rectangle 264"/>
            <p:cNvSpPr>
              <a:spLocks noChangeArrowheads="1"/>
            </p:cNvSpPr>
            <p:nvPr/>
          </p:nvSpPr>
          <p:spPr bwMode="auto">
            <a:xfrm>
              <a:off x="42474" y="13398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Rectangle 265"/>
            <p:cNvSpPr>
              <a:spLocks noChangeArrowheads="1"/>
            </p:cNvSpPr>
            <p:nvPr/>
          </p:nvSpPr>
          <p:spPr bwMode="auto">
            <a:xfrm>
              <a:off x="28224" y="15278"/>
              <a:ext cx="4306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67" name="Rectangle 266"/>
            <p:cNvSpPr>
              <a:spLocks noChangeArrowheads="1"/>
            </p:cNvSpPr>
            <p:nvPr/>
          </p:nvSpPr>
          <p:spPr bwMode="auto">
            <a:xfrm>
              <a:off x="28732" y="15684"/>
              <a:ext cx="703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proszowicki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3,31%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Rectangle 268"/>
            <p:cNvSpPr>
              <a:spLocks noChangeArrowheads="1"/>
            </p:cNvSpPr>
            <p:nvPr/>
          </p:nvSpPr>
          <p:spPr bwMode="auto">
            <a:xfrm>
              <a:off x="34778" y="21844"/>
              <a:ext cx="2635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65" name="Rectangle 269"/>
            <p:cNvSpPr>
              <a:spLocks noChangeArrowheads="1"/>
            </p:cNvSpPr>
            <p:nvPr/>
          </p:nvSpPr>
          <p:spPr bwMode="auto">
            <a:xfrm>
              <a:off x="35203" y="17849"/>
              <a:ext cx="5671" cy="2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brzeski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2,86%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64" name="Rectangle 270"/>
            <p:cNvSpPr>
              <a:spLocks noChangeArrowheads="1"/>
            </p:cNvSpPr>
            <p:nvPr/>
          </p:nvSpPr>
          <p:spPr bwMode="auto">
            <a:xfrm>
              <a:off x="37413" y="21405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Rectangle 271"/>
            <p:cNvSpPr>
              <a:spLocks noChangeArrowheads="1"/>
            </p:cNvSpPr>
            <p:nvPr/>
          </p:nvSpPr>
          <p:spPr bwMode="auto">
            <a:xfrm>
              <a:off x="39159" y="23571"/>
              <a:ext cx="4775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62" name="Rectangle 272"/>
            <p:cNvSpPr>
              <a:spLocks noChangeArrowheads="1"/>
            </p:cNvSpPr>
            <p:nvPr/>
          </p:nvSpPr>
          <p:spPr bwMode="auto">
            <a:xfrm>
              <a:off x="38327" y="24047"/>
              <a:ext cx="6795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tarnowski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0,35%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61" name="Rectangle 273"/>
            <p:cNvSpPr>
              <a:spLocks noChangeArrowheads="1"/>
            </p:cNvSpPr>
            <p:nvPr/>
          </p:nvSpPr>
          <p:spPr bwMode="auto">
            <a:xfrm>
              <a:off x="42671" y="23139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Rectangle 274"/>
            <p:cNvSpPr>
              <a:spLocks noChangeArrowheads="1"/>
            </p:cNvSpPr>
            <p:nvPr/>
          </p:nvSpPr>
          <p:spPr bwMode="auto">
            <a:xfrm>
              <a:off x="39343" y="19088"/>
              <a:ext cx="3328" cy="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59" name="Rectangle 275"/>
            <p:cNvSpPr>
              <a:spLocks noChangeArrowheads="1"/>
            </p:cNvSpPr>
            <p:nvPr/>
          </p:nvSpPr>
          <p:spPr bwMode="auto">
            <a:xfrm>
              <a:off x="38613" y="20370"/>
              <a:ext cx="5525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Tarn</a:t>
              </a: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/>
                  <a:ea typeface="Century Gothic" pitchFamily="34" charset="0"/>
                  <a:cs typeface="Arial" pitchFamily="34" charset="0"/>
                </a:rPr>
                <a:t>ó</a:t>
              </a: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w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6,79%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58" name="Rectangle 276"/>
            <p:cNvSpPr>
              <a:spLocks noChangeArrowheads="1"/>
            </p:cNvSpPr>
            <p:nvPr/>
          </p:nvSpPr>
          <p:spPr bwMode="auto">
            <a:xfrm>
              <a:off x="42125" y="18662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57" name="Rectangle 277"/>
            <p:cNvSpPr>
              <a:spLocks noChangeArrowheads="1"/>
            </p:cNvSpPr>
            <p:nvPr/>
          </p:nvSpPr>
          <p:spPr bwMode="auto">
            <a:xfrm>
              <a:off x="43395" y="30556"/>
              <a:ext cx="5708" cy="2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gorlicki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2,16%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ectangle 279"/>
            <p:cNvSpPr>
              <a:spLocks noChangeArrowheads="1"/>
            </p:cNvSpPr>
            <p:nvPr/>
          </p:nvSpPr>
          <p:spPr bwMode="auto">
            <a:xfrm>
              <a:off x="38340" y="33661"/>
              <a:ext cx="4807" cy="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55" name="Rectangle 280"/>
            <p:cNvSpPr>
              <a:spLocks noChangeArrowheads="1"/>
            </p:cNvSpPr>
            <p:nvPr/>
          </p:nvSpPr>
          <p:spPr bwMode="auto">
            <a:xfrm>
              <a:off x="37140" y="33686"/>
              <a:ext cx="7487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nowosądecki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0,54%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54" name="Rectangle 281"/>
            <p:cNvSpPr>
              <a:spLocks noChangeArrowheads="1"/>
            </p:cNvSpPr>
            <p:nvPr/>
          </p:nvSpPr>
          <p:spPr bwMode="auto">
            <a:xfrm>
              <a:off x="44303" y="33235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Rectangle 282"/>
            <p:cNvSpPr>
              <a:spLocks noChangeArrowheads="1"/>
            </p:cNvSpPr>
            <p:nvPr/>
          </p:nvSpPr>
          <p:spPr bwMode="auto">
            <a:xfrm>
              <a:off x="35889" y="28613"/>
              <a:ext cx="5340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52" name="Rectangle 283"/>
            <p:cNvSpPr>
              <a:spLocks noChangeArrowheads="1"/>
            </p:cNvSpPr>
            <p:nvPr/>
          </p:nvSpPr>
          <p:spPr bwMode="auto">
            <a:xfrm>
              <a:off x="35762" y="31115"/>
              <a:ext cx="5626" cy="3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Nowy Sącz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7,08%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51" name="Rectangle 284"/>
            <p:cNvSpPr>
              <a:spLocks noChangeArrowheads="1"/>
            </p:cNvSpPr>
            <p:nvPr/>
          </p:nvSpPr>
          <p:spPr bwMode="auto">
            <a:xfrm>
              <a:off x="40239" y="28600"/>
              <a:ext cx="235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Rectangle 285"/>
            <p:cNvSpPr>
              <a:spLocks noChangeArrowheads="1"/>
            </p:cNvSpPr>
            <p:nvPr/>
          </p:nvSpPr>
          <p:spPr bwMode="auto">
            <a:xfrm>
              <a:off x="25850" y="39604"/>
              <a:ext cx="4216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49" name="Rectangle 286"/>
            <p:cNvSpPr>
              <a:spLocks noChangeArrowheads="1"/>
            </p:cNvSpPr>
            <p:nvPr/>
          </p:nvSpPr>
          <p:spPr bwMode="auto">
            <a:xfrm>
              <a:off x="25291" y="39700"/>
              <a:ext cx="6661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tatrzański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1,15%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287"/>
            <p:cNvSpPr>
              <a:spLocks noChangeArrowheads="1"/>
            </p:cNvSpPr>
            <p:nvPr/>
          </p:nvSpPr>
          <p:spPr bwMode="auto">
            <a:xfrm>
              <a:off x="25030" y="34150"/>
              <a:ext cx="5277" cy="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47" name="Rectangle 288"/>
            <p:cNvSpPr>
              <a:spLocks noChangeArrowheads="1"/>
            </p:cNvSpPr>
            <p:nvPr/>
          </p:nvSpPr>
          <p:spPr bwMode="auto">
            <a:xfrm>
              <a:off x="24300" y="34594"/>
              <a:ext cx="74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nowotarski 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1,32%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6" name="Rectangle 289"/>
            <p:cNvSpPr>
              <a:spLocks noChangeArrowheads="1"/>
            </p:cNvSpPr>
            <p:nvPr/>
          </p:nvSpPr>
          <p:spPr bwMode="auto">
            <a:xfrm>
              <a:off x="29672" y="34118"/>
              <a:ext cx="235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5" name="Rectangle 290"/>
            <p:cNvSpPr>
              <a:spLocks noChangeArrowheads="1"/>
            </p:cNvSpPr>
            <p:nvPr/>
          </p:nvSpPr>
          <p:spPr bwMode="auto">
            <a:xfrm>
              <a:off x="28148" y="34867"/>
              <a:ext cx="388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4" name="Rectangle 291"/>
            <p:cNvSpPr>
              <a:spLocks noChangeArrowheads="1"/>
            </p:cNvSpPr>
            <p:nvPr/>
          </p:nvSpPr>
          <p:spPr bwMode="auto">
            <a:xfrm>
              <a:off x="29367" y="29406"/>
              <a:ext cx="5906" cy="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limanowski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0,79%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3" name="Rectangle 292"/>
            <p:cNvSpPr>
              <a:spLocks noChangeArrowheads="1"/>
            </p:cNvSpPr>
            <p:nvPr/>
          </p:nvSpPr>
          <p:spPr bwMode="auto">
            <a:xfrm>
              <a:off x="33489" y="28613"/>
              <a:ext cx="235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Rectangle 293"/>
            <p:cNvSpPr>
              <a:spLocks noChangeArrowheads="1"/>
            </p:cNvSpPr>
            <p:nvPr/>
          </p:nvSpPr>
          <p:spPr bwMode="auto">
            <a:xfrm>
              <a:off x="30688" y="24041"/>
              <a:ext cx="3759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41" name="Rectangle 294"/>
            <p:cNvSpPr>
              <a:spLocks noChangeArrowheads="1"/>
            </p:cNvSpPr>
            <p:nvPr/>
          </p:nvSpPr>
          <p:spPr bwMode="auto">
            <a:xfrm>
              <a:off x="31145" y="23279"/>
              <a:ext cx="6039" cy="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bocheński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3,99%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0" name="Rectangle 295"/>
            <p:cNvSpPr>
              <a:spLocks noChangeArrowheads="1"/>
            </p:cNvSpPr>
            <p:nvPr/>
          </p:nvSpPr>
          <p:spPr bwMode="auto">
            <a:xfrm>
              <a:off x="34447" y="23602"/>
              <a:ext cx="388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Rectangle 296"/>
            <p:cNvSpPr>
              <a:spLocks noChangeArrowheads="1"/>
            </p:cNvSpPr>
            <p:nvPr/>
          </p:nvSpPr>
          <p:spPr bwMode="auto">
            <a:xfrm>
              <a:off x="27691" y="22225"/>
              <a:ext cx="2648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38" name="Rectangle 297"/>
            <p:cNvSpPr>
              <a:spLocks noChangeArrowheads="1"/>
            </p:cNvSpPr>
            <p:nvPr/>
          </p:nvSpPr>
          <p:spPr bwMode="auto">
            <a:xfrm>
              <a:off x="27583" y="21590"/>
              <a:ext cx="6223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wielicki</a:t>
              </a:r>
              <a:endPara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2,25%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299"/>
            <p:cNvSpPr>
              <a:spLocks noChangeArrowheads="1"/>
            </p:cNvSpPr>
            <p:nvPr/>
          </p:nvSpPr>
          <p:spPr bwMode="auto">
            <a:xfrm>
              <a:off x="24091" y="25660"/>
              <a:ext cx="3829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36" name="Rectangle 300"/>
            <p:cNvSpPr>
              <a:spLocks noChangeArrowheads="1"/>
            </p:cNvSpPr>
            <p:nvPr/>
          </p:nvSpPr>
          <p:spPr bwMode="auto">
            <a:xfrm>
              <a:off x="23875" y="25977"/>
              <a:ext cx="7378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myślenicki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2,72%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5" name="Rectangle 301"/>
            <p:cNvSpPr>
              <a:spLocks noChangeArrowheads="1"/>
            </p:cNvSpPr>
            <p:nvPr/>
          </p:nvSpPr>
          <p:spPr bwMode="auto">
            <a:xfrm>
              <a:off x="27920" y="25215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302"/>
            <p:cNvSpPr>
              <a:spLocks noChangeArrowheads="1"/>
            </p:cNvSpPr>
            <p:nvPr/>
          </p:nvSpPr>
          <p:spPr bwMode="auto">
            <a:xfrm>
              <a:off x="20147" y="29578"/>
              <a:ext cx="1886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33" name="Rectangle 303"/>
            <p:cNvSpPr>
              <a:spLocks noChangeArrowheads="1"/>
            </p:cNvSpPr>
            <p:nvPr/>
          </p:nvSpPr>
          <p:spPr bwMode="auto">
            <a:xfrm>
              <a:off x="19919" y="29546"/>
              <a:ext cx="4883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suski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1,72%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304"/>
            <p:cNvSpPr>
              <a:spLocks noChangeArrowheads="1"/>
            </p:cNvSpPr>
            <p:nvPr/>
          </p:nvSpPr>
          <p:spPr bwMode="auto">
            <a:xfrm>
              <a:off x="17804" y="24898"/>
              <a:ext cx="4928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31" name="Rectangle 305"/>
            <p:cNvSpPr>
              <a:spLocks noChangeArrowheads="1"/>
            </p:cNvSpPr>
            <p:nvPr/>
          </p:nvSpPr>
          <p:spPr bwMode="auto">
            <a:xfrm>
              <a:off x="16515" y="25323"/>
              <a:ext cx="6401" cy="2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wadowicki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2,25%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307"/>
            <p:cNvSpPr>
              <a:spLocks noChangeArrowheads="1"/>
            </p:cNvSpPr>
            <p:nvPr/>
          </p:nvSpPr>
          <p:spPr bwMode="auto">
            <a:xfrm>
              <a:off x="11403" y="22713"/>
              <a:ext cx="6528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29" name="Rectangle 308"/>
            <p:cNvSpPr>
              <a:spLocks noChangeArrowheads="1"/>
            </p:cNvSpPr>
            <p:nvPr/>
          </p:nvSpPr>
          <p:spPr bwMode="auto">
            <a:xfrm>
              <a:off x="13175" y="22796"/>
              <a:ext cx="7563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oświęcimski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2,43%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7" name="Rectangle 310"/>
            <p:cNvSpPr>
              <a:spLocks noChangeArrowheads="1"/>
            </p:cNvSpPr>
            <p:nvPr/>
          </p:nvSpPr>
          <p:spPr bwMode="auto">
            <a:xfrm>
              <a:off x="18738" y="18554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311"/>
            <p:cNvSpPr>
              <a:spLocks noChangeArrowheads="1"/>
            </p:cNvSpPr>
            <p:nvPr/>
          </p:nvSpPr>
          <p:spPr bwMode="auto">
            <a:xfrm>
              <a:off x="21989" y="16802"/>
              <a:ext cx="3651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25" name="Rectangle 312"/>
            <p:cNvSpPr>
              <a:spLocks noChangeArrowheads="1"/>
            </p:cNvSpPr>
            <p:nvPr/>
          </p:nvSpPr>
          <p:spPr bwMode="auto">
            <a:xfrm>
              <a:off x="21773" y="16732"/>
              <a:ext cx="7379" cy="2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krakowski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0,88%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4" name="Rectangle 313"/>
            <p:cNvSpPr>
              <a:spLocks noChangeArrowheads="1"/>
            </p:cNvSpPr>
            <p:nvPr/>
          </p:nvSpPr>
          <p:spPr bwMode="auto">
            <a:xfrm>
              <a:off x="25653" y="16357"/>
              <a:ext cx="38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314"/>
            <p:cNvSpPr>
              <a:spLocks noChangeArrowheads="1"/>
            </p:cNvSpPr>
            <p:nvPr/>
          </p:nvSpPr>
          <p:spPr bwMode="auto">
            <a:xfrm>
              <a:off x="19417" y="13188"/>
              <a:ext cx="3499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18064" y="13684"/>
              <a:ext cx="5030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olkuski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2,93%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21" name="Rectangle 316"/>
            <p:cNvSpPr>
              <a:spLocks noChangeArrowheads="1"/>
            </p:cNvSpPr>
            <p:nvPr/>
          </p:nvSpPr>
          <p:spPr bwMode="auto">
            <a:xfrm>
              <a:off x="22306" y="12731"/>
              <a:ext cx="388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317"/>
            <p:cNvSpPr>
              <a:spLocks noChangeArrowheads="1"/>
            </p:cNvSpPr>
            <p:nvPr/>
          </p:nvSpPr>
          <p:spPr bwMode="auto">
            <a:xfrm>
              <a:off x="24224" y="11176"/>
              <a:ext cx="4305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23303" y="12058"/>
              <a:ext cx="6947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miechowski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entury Gothic" pitchFamily="34" charset="0"/>
                  <a:cs typeface="Arial" pitchFamily="34" charset="0"/>
                </a:rPr>
                <a:t>4,70%</a:t>
              </a:r>
              <a:endParaRPr kumimoji="0" 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19"/>
            <p:cNvSpPr>
              <a:spLocks noChangeArrowheads="1"/>
            </p:cNvSpPr>
            <p:nvPr/>
          </p:nvSpPr>
          <p:spPr bwMode="auto">
            <a:xfrm>
              <a:off x="19011" y="26422"/>
              <a:ext cx="1460" cy="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4613" name="Rectangle 101"/>
          <p:cNvSpPr>
            <a:spLocks noChangeArrowheads="1"/>
          </p:cNvSpPr>
          <p:nvPr/>
        </p:nvSpPr>
        <p:spPr bwMode="auto">
          <a:xfrm>
            <a:off x="323528" y="77870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Mapa 1. Procentowa liczba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os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b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 leczonych w lecznictwie ambulatoryjnym z zaburzeniami psychicznymi w powiatach wojew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dztwa małopolskiego  w stosunku do liczby mieszkańc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w zamieszkującej dany powiat wojew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dztwa w 2016 roku</a:t>
            </a:r>
            <a:r>
              <a:rPr kumimoji="0" lang="pl-PL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 smtClean="0">
                <a:latin typeface="Arial" pitchFamily="34" charset="0"/>
                <a:ea typeface="Century Gothic" pitchFamily="34" charset="0"/>
                <a:cs typeface="Arial" pitchFamily="34" charset="0"/>
              </a:rPr>
              <a:t>% wszystkich mieszkańc</a:t>
            </a:r>
            <a:r>
              <a:rPr lang="pl-PL" sz="1600" b="1" dirty="0" smtClean="0"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lang="pl-PL" sz="1600" b="1" dirty="0" smtClean="0">
                <a:latin typeface="Arial" pitchFamily="34" charset="0"/>
                <a:ea typeface="Century Gothic" pitchFamily="34" charset="0"/>
                <a:cs typeface="Arial" pitchFamily="34" charset="0"/>
              </a:rPr>
              <a:t>w zamieszkujących powiat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660" name="Rectangle 148"/>
          <p:cNvSpPr>
            <a:spLocks noChangeArrowheads="1"/>
          </p:cNvSpPr>
          <p:nvPr/>
        </p:nvSpPr>
        <p:spPr bwMode="auto">
          <a:xfrm>
            <a:off x="1095572" y="6005900"/>
            <a:ext cx="7316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Źr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dło: Opracowanie własne Departamentu Zdrowia i Polityki Społecznej UMWM,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 na podstawie danych przesłanych przez Małopolski Urząd Wojew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dzki w Krakowie.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6"/>
          <p:cNvSpPr>
            <a:spLocks noChangeArrowheads="1"/>
          </p:cNvSpPr>
          <p:nvPr/>
        </p:nvSpPr>
        <p:spPr bwMode="auto">
          <a:xfrm>
            <a:off x="2051721" y="2348880"/>
            <a:ext cx="720080" cy="2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chrzanowski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3,54%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260"/>
          <p:cNvSpPr>
            <a:spLocks noChangeArrowheads="1"/>
          </p:cNvSpPr>
          <p:nvPr/>
        </p:nvSpPr>
        <p:spPr bwMode="auto">
          <a:xfrm>
            <a:off x="971600" y="3429000"/>
            <a:ext cx="1224136" cy="3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Krak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/>
                <a:ea typeface="Century Gothic" pitchFamily="34" charset="0"/>
                <a:cs typeface="Arial" pitchFamily="34" charset="0"/>
              </a:rPr>
              <a:t>ó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w 8,60%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283"/>
          <p:cNvSpPr>
            <a:spLocks noChangeArrowheads="1"/>
          </p:cNvSpPr>
          <p:nvPr/>
        </p:nvSpPr>
        <p:spPr bwMode="auto">
          <a:xfrm>
            <a:off x="971600" y="4149080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Nowy Sącz</a:t>
            </a:r>
            <a:r>
              <a:rPr kumimoji="0" lang="pl-PL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 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7,08%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280"/>
          <p:cNvSpPr>
            <a:spLocks noChangeArrowheads="1"/>
          </p:cNvSpPr>
          <p:nvPr/>
        </p:nvSpPr>
        <p:spPr bwMode="auto">
          <a:xfrm>
            <a:off x="971600" y="4509120"/>
            <a:ext cx="18002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ea typeface="Century Gothic" pitchFamily="34" charset="0"/>
                <a:cs typeface="Arial" pitchFamily="34" charset="0"/>
              </a:rPr>
              <a:t>n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owosądecki 0,54%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297"/>
          <p:cNvSpPr>
            <a:spLocks noChangeArrowheads="1"/>
          </p:cNvSpPr>
          <p:nvPr/>
        </p:nvSpPr>
        <p:spPr bwMode="auto">
          <a:xfrm>
            <a:off x="971600" y="3789040"/>
            <a:ext cx="1224136" cy="24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b="1" dirty="0" smtClean="0">
                <a:solidFill>
                  <a:srgbClr val="000000"/>
                </a:solidFill>
                <a:latin typeface="Arial" pitchFamily="34" charset="0"/>
                <a:ea typeface="Century Gothic" pitchFamily="34" charset="0"/>
                <a:cs typeface="Arial" pitchFamily="34" charset="0"/>
              </a:rPr>
              <a:t>w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entury Gothic" pitchFamily="34" charset="0"/>
                <a:cs typeface="Arial" pitchFamily="34" charset="0"/>
              </a:rPr>
              <a:t>ielicki 2,25%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a 15"/>
          <p:cNvSpPr/>
          <p:nvPr/>
        </p:nvSpPr>
        <p:spPr>
          <a:xfrm>
            <a:off x="5364088" y="2204864"/>
            <a:ext cx="3024336" cy="280831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POWIAT 1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90066"/>
          </a:xfrm>
        </p:spPr>
        <p:txBody>
          <a:bodyPr>
            <a:noAutofit/>
          </a:bodyPr>
          <a:lstStyle/>
          <a:p>
            <a:r>
              <a:rPr lang="pl-PL" sz="2400" dirty="0" smtClean="0"/>
              <a:t>Mapa poglądowa potrzeb </a:t>
            </a:r>
            <a:r>
              <a:rPr lang="pl-PL" sz="2200" dirty="0" smtClean="0"/>
              <a:t>zdrowia</a:t>
            </a:r>
            <a:r>
              <a:rPr lang="pl-PL" sz="2400" dirty="0" smtClean="0"/>
              <a:t> psychicznego i świadczeń medycznych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112196" cy="10801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2000" dirty="0" smtClean="0"/>
              <a:t>Mieszkańcy korzystają ze świadczeń na terenie i poza powiatem u różnych świadczeniodawców 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105013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Podmioty lecznicze udzielają świadczeń dla mieszkańców z różnych powiatów </a:t>
            </a:r>
            <a:endParaRPr lang="pl-PL" sz="2000" dirty="0"/>
          </a:p>
        </p:txBody>
      </p:sp>
      <p:sp>
        <p:nvSpPr>
          <p:cNvPr id="7" name="Elipsa 6"/>
          <p:cNvSpPr/>
          <p:nvPr/>
        </p:nvSpPr>
        <p:spPr>
          <a:xfrm>
            <a:off x="755576" y="2564904"/>
            <a:ext cx="3456384" cy="324036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POWIAT</a:t>
            </a:r>
            <a:endParaRPr lang="pl-PL" sz="2800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187624" y="3140968"/>
            <a:ext cx="1008112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ZOZ 1</a:t>
            </a:r>
            <a:endParaRPr lang="pl-PL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203848" y="5805264"/>
            <a:ext cx="1008112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ZOZ 4</a:t>
            </a:r>
            <a:endParaRPr lang="pl-PL" b="1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611560" y="5805264"/>
            <a:ext cx="1008112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ZOZ 3</a:t>
            </a:r>
            <a:endParaRPr lang="pl-PL" b="1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2555776" y="3068960"/>
            <a:ext cx="1008112" cy="6480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ZOZ 2</a:t>
            </a:r>
            <a:endParaRPr lang="pl-PL" b="1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6228184" y="3933056"/>
            <a:ext cx="1440160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ZOZ</a:t>
            </a:r>
            <a:endParaRPr lang="pl-PL" sz="2800" b="1" dirty="0"/>
          </a:p>
        </p:txBody>
      </p:sp>
      <p:sp>
        <p:nvSpPr>
          <p:cNvPr id="18" name="Elipsa 17"/>
          <p:cNvSpPr/>
          <p:nvPr/>
        </p:nvSpPr>
        <p:spPr>
          <a:xfrm>
            <a:off x="5364088" y="5301208"/>
            <a:ext cx="1512168" cy="136815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POWIAT  2</a:t>
            </a:r>
            <a:endParaRPr lang="pl-PL" sz="1600" b="1" dirty="0"/>
          </a:p>
        </p:txBody>
      </p:sp>
      <p:sp>
        <p:nvSpPr>
          <p:cNvPr id="19" name="Elipsa 18"/>
          <p:cNvSpPr/>
          <p:nvPr/>
        </p:nvSpPr>
        <p:spPr>
          <a:xfrm>
            <a:off x="7308304" y="5301208"/>
            <a:ext cx="1512168" cy="136815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POWIAT 3</a:t>
            </a:r>
            <a:endParaRPr lang="pl-PL" sz="1600" b="1" dirty="0"/>
          </a:p>
        </p:txBody>
      </p:sp>
      <p:sp>
        <p:nvSpPr>
          <p:cNvPr id="20" name="Strzałka zakrzywiona w dół 19"/>
          <p:cNvSpPr/>
          <p:nvPr/>
        </p:nvSpPr>
        <p:spPr>
          <a:xfrm rot="13793881">
            <a:off x="971600" y="4077072"/>
            <a:ext cx="864096" cy="504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Strzałka zakrzywiona w prawo 20"/>
          <p:cNvSpPr/>
          <p:nvPr/>
        </p:nvSpPr>
        <p:spPr>
          <a:xfrm rot="14672383">
            <a:off x="2926078" y="3901073"/>
            <a:ext cx="576064" cy="1024506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Strzałka zakrzywiona w dół 21"/>
          <p:cNvSpPr/>
          <p:nvPr/>
        </p:nvSpPr>
        <p:spPr>
          <a:xfrm rot="6552480">
            <a:off x="1075364" y="5185463"/>
            <a:ext cx="1778945" cy="504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Strzałka zakrzywiona w prawo 22"/>
          <p:cNvSpPr/>
          <p:nvPr/>
        </p:nvSpPr>
        <p:spPr>
          <a:xfrm rot="19751042">
            <a:off x="2453496" y="4534739"/>
            <a:ext cx="576064" cy="172733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 flipH="1">
            <a:off x="6084168" y="4653136"/>
            <a:ext cx="360040" cy="1080120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7452320" y="4653136"/>
            <a:ext cx="504056" cy="1080120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6948264" y="3284984"/>
            <a:ext cx="0" cy="792088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Podgrupy </a:t>
            </a:r>
            <a:r>
              <a:rPr lang="pl-PL" sz="2400" b="1" dirty="0" err="1" smtClean="0"/>
              <a:t>osób</a:t>
            </a:r>
            <a:r>
              <a:rPr lang="pl-PL" sz="2400" b="1" dirty="0" smtClean="0"/>
              <a:t> z zaburzeniami psychicznymi orzeczenia o niepełnosprawności i świadczenia </a:t>
            </a:r>
            <a:r>
              <a:rPr lang="pl-PL" sz="2400" b="1" dirty="0" err="1" smtClean="0"/>
              <a:t>ZUS-owskie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PFRON-owskie</a:t>
            </a:r>
            <a:endParaRPr lang="pl-PL" sz="24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28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2242592"/>
              </a:tblGrid>
              <a:tr h="385975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Rodzaj orzeczeń i świadczeń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Źródło danych</a:t>
                      </a:r>
                      <a:endParaRPr lang="pl-PL" b="1" dirty="0"/>
                    </a:p>
                  </a:txBody>
                  <a:tcPr/>
                </a:tc>
              </a:tr>
              <a:tr h="951719">
                <a:tc>
                  <a:txBody>
                    <a:bodyPr/>
                    <a:lstStyle/>
                    <a:p>
                      <a:r>
                        <a:rPr lang="pl-PL" b="1" dirty="0" smtClean="0"/>
                        <a:t>Liczba </a:t>
                      </a:r>
                      <a:r>
                        <a:rPr lang="pl-PL" b="1" dirty="0" err="1" smtClean="0"/>
                        <a:t>osób</a:t>
                      </a:r>
                      <a:r>
                        <a:rPr lang="pl-PL" b="1" baseline="0" dirty="0" smtClean="0"/>
                        <a:t> </a:t>
                      </a:r>
                      <a:r>
                        <a:rPr lang="pl-PL" b="1" dirty="0" smtClean="0"/>
                        <a:t>z orzeczeniem o niepełnosprawności psychicznej (stopień) dzieci (autyzm)</a:t>
                      </a:r>
                      <a:r>
                        <a:rPr lang="pl-PL" b="1" baseline="0" dirty="0" smtClean="0"/>
                        <a:t> i dorośli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Powiatowy</a:t>
                      </a:r>
                      <a:r>
                        <a:rPr lang="pl-PL" b="1" baseline="0" dirty="0" smtClean="0"/>
                        <a:t> Zespół ds. Orzekania o Niepełnosprawności</a:t>
                      </a:r>
                      <a:endParaRPr lang="pl-PL" b="1" dirty="0"/>
                    </a:p>
                  </a:txBody>
                  <a:tcPr/>
                </a:tc>
              </a:tr>
              <a:tr h="951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Liczba </a:t>
                      </a:r>
                      <a:r>
                        <a:rPr lang="pl-PL" b="1" dirty="0" err="1" smtClean="0"/>
                        <a:t>osób</a:t>
                      </a:r>
                      <a:r>
                        <a:rPr lang="pl-PL" b="1" baseline="0" dirty="0" smtClean="0"/>
                        <a:t> </a:t>
                      </a:r>
                      <a:r>
                        <a:rPr lang="pl-PL" b="1" dirty="0" smtClean="0"/>
                        <a:t>z orzeczeniem o niepełnosprawności intelektualnej</a:t>
                      </a:r>
                      <a:r>
                        <a:rPr lang="pl-PL" b="1" baseline="0" dirty="0" smtClean="0"/>
                        <a:t> stopnia lekkiego, umiarkowanego itd..</a:t>
                      </a:r>
                      <a:endParaRPr lang="pl-PL" b="1" dirty="0" smtClean="0"/>
                    </a:p>
                    <a:p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Powiatowy</a:t>
                      </a:r>
                      <a:r>
                        <a:rPr lang="pl-PL" b="1" baseline="0" dirty="0" smtClean="0"/>
                        <a:t> Zespół ds. Orzekania o Niepełnosprawności</a:t>
                      </a:r>
                      <a:endParaRPr lang="pl-PL" b="1" dirty="0" smtClean="0"/>
                    </a:p>
                  </a:txBody>
                  <a:tcPr/>
                </a:tc>
              </a:tr>
              <a:tr h="666203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Osoby korzystające</a:t>
                      </a:r>
                      <a:r>
                        <a:rPr lang="pl-PL" b="1" baseline="0" dirty="0" smtClean="0"/>
                        <a:t> ze zwolnień lekarskich z powodu zaburzeń psychicznych /nieobecność w pracy/ - ilość 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ZUS ?</a:t>
                      </a:r>
                      <a:endParaRPr lang="pl-PL" b="1" dirty="0"/>
                    </a:p>
                  </a:txBody>
                  <a:tcPr/>
                </a:tc>
              </a:tr>
              <a:tr h="666203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Osoby korzystające świadczenia rentowe z powodu zaburzeń psychicznych 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ZUS?</a:t>
                      </a:r>
                      <a:endParaRPr lang="pl-PL" b="1" dirty="0"/>
                    </a:p>
                  </a:txBody>
                  <a:tcPr/>
                </a:tc>
              </a:tr>
              <a:tr h="38597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Osoby korzystające ze świadczeń rehabilitacyjnych </a:t>
                      </a:r>
                      <a:r>
                        <a:rPr lang="pl-PL" b="1" dirty="0" err="1" smtClean="0"/>
                        <a:t>ZUSowskich</a:t>
                      </a:r>
                      <a:r>
                        <a:rPr lang="pl-PL" b="1" dirty="0" smtClean="0"/>
                        <a:t> ?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ZUS?</a:t>
                      </a:r>
                      <a:endParaRPr lang="pl-PL" b="1" dirty="0"/>
                    </a:p>
                  </a:txBody>
                  <a:tcPr/>
                </a:tc>
              </a:tr>
              <a:tr h="38597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Osoby korzystające z dofinansowania do pracy chronionej /wielkość świadczeń/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PFRON</a:t>
                      </a:r>
                      <a:endParaRPr lang="pl-PL" b="1" dirty="0"/>
                    </a:p>
                  </a:txBody>
                  <a:tcPr/>
                </a:tc>
              </a:tr>
              <a:tr h="385975">
                <a:tc>
                  <a:txBody>
                    <a:bodyPr/>
                    <a:lstStyle/>
                    <a:p>
                      <a:r>
                        <a:rPr lang="pl-PL" b="1" dirty="0" smtClean="0"/>
                        <a:t>Osoby ubezwłasnowolnione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Sąd?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49817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Liczba OZP z danego powiatu korzystających z usług społecznych w ….. roku (optymalnie – w grupach wiekowych, rozpoznania, niepełnosprawności oraz ilość świadczeń każdego rodzaju (czas pobytu, ilość godzin)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2132856"/>
            <a:ext cx="5256584" cy="3600399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Środowiskowy dom samopomocy</a:t>
            </a:r>
          </a:p>
          <a:p>
            <a:r>
              <a:rPr lang="pl-PL" dirty="0" smtClean="0"/>
              <a:t>Klub samopomocy</a:t>
            </a:r>
          </a:p>
          <a:p>
            <a:r>
              <a:rPr lang="pl-PL" dirty="0" smtClean="0"/>
              <a:t>Specjalistyczne usługi opiekuńcze</a:t>
            </a:r>
          </a:p>
          <a:p>
            <a:r>
              <a:rPr lang="pl-PL" dirty="0" smtClean="0"/>
              <a:t>Mieszkania chronione</a:t>
            </a:r>
          </a:p>
          <a:p>
            <a:r>
              <a:rPr lang="pl-PL" dirty="0" smtClean="0"/>
              <a:t>Domy pomocy społecznej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23528" y="1988840"/>
            <a:ext cx="2880320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Osoby z zaburzeniami psychicznymi</a:t>
            </a:r>
          </a:p>
          <a:p>
            <a:pPr algn="ctr"/>
            <a:r>
              <a:rPr lang="pl-PL" sz="2400" dirty="0" smtClean="0"/>
              <a:t>F01-F99</a:t>
            </a:r>
          </a:p>
          <a:p>
            <a:pPr algn="ctr"/>
            <a:r>
              <a:rPr lang="pl-PL" sz="2400" dirty="0" smtClean="0"/>
              <a:t>z rozróżnieniem na niepełnosprawność psychiczną i intelektualną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630932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Oczekiwane źródło danych: PUW, jednostki powiatowe lub gminne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40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2000" b="1" dirty="0" smtClean="0"/>
              <a:t>POMOC I INTEGRACJA SPOŁECZNA DLA OSÓB ZABURZENIAMI  PSYCHICZNYMI W WOJ. PODKARPACKIM w 2016 roku</a:t>
            </a:r>
            <a:endParaRPr lang="pl-PL" sz="2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8" y="980724"/>
          <a:ext cx="8568951" cy="3312371"/>
        </p:xfrm>
        <a:graphic>
          <a:graphicData uri="http://schemas.openxmlformats.org/drawingml/2006/table">
            <a:tbl>
              <a:tblPr/>
              <a:tblGrid>
                <a:gridCol w="5010659"/>
                <a:gridCol w="1089273"/>
                <a:gridCol w="1150720"/>
                <a:gridCol w="1318299"/>
              </a:tblGrid>
              <a:tr h="4729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WYSZCZEGÓLNIENIE</a:t>
                      </a:r>
                    </a:p>
                  </a:txBody>
                  <a:tcPr marL="7975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liczba </a:t>
                      </a:r>
                      <a:endParaRPr lang="pl-PL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jednostek 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Liczba</a:t>
                      </a: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miejsc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liczba </a:t>
                      </a:r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osób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korzystających 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2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DOMY POMOCY SPOŁECZNEJ</a:t>
                      </a:r>
                    </a:p>
                  </a:txBody>
                  <a:tcPr marL="7975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4 726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5 227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69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OŚRODKI WSPARCIA DLA OSÓB Z ZAB. PSYCH.</a:t>
                      </a:r>
                    </a:p>
                  </a:txBody>
                  <a:tcPr marL="7975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2 431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2 665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15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 tym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: prowadzące miejsca całodobowe okresowego pobytu</a:t>
                      </a:r>
                    </a:p>
                  </a:txBody>
                  <a:tcPr marL="191397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ŚRODOWISKOWE DOMY SAMOPOMOCY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82794" marR="7975" marT="7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2404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2627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82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KLUBY </a:t>
                      </a:r>
                      <a:r>
                        <a:rPr lang="pl-PL" sz="14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SAMOPOMOCY</a:t>
                      </a:r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  <a:r>
                        <a:rPr lang="pl-PL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la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osób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z zaburzeniami psychicznymi</a:t>
                      </a:r>
                    </a:p>
                  </a:txBody>
                  <a:tcPr marL="382794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5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Inne ośrodki wsparcia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dla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osób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z zaburzeniami psychicznymi</a:t>
                      </a:r>
                    </a:p>
                  </a:txBody>
                  <a:tcPr marL="382794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MIESZKANIA CHRONIONE</a:t>
                      </a:r>
                    </a:p>
                  </a:txBody>
                  <a:tcPr marL="7975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4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 tym: dla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osób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usamodzielnianych opuszczających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placówki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opiek. -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wychowawcze,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schroniska, zakłady poprawcze i inne</a:t>
                      </a:r>
                    </a:p>
                  </a:txBody>
                  <a:tcPr marL="191397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4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dla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osób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z zaburzeniami psychicznymi</a:t>
                      </a:r>
                    </a:p>
                  </a:txBody>
                  <a:tcPr marL="191397" marR="7975" marT="797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975" marR="7975" marT="797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536" y="4509121"/>
          <a:ext cx="8496944" cy="1584176"/>
        </p:xfrm>
        <a:graphic>
          <a:graphicData uri="http://schemas.openxmlformats.org/drawingml/2006/table">
            <a:tbl>
              <a:tblPr/>
              <a:tblGrid>
                <a:gridCol w="3384376"/>
                <a:gridCol w="1584176"/>
                <a:gridCol w="936104"/>
                <a:gridCol w="936104"/>
                <a:gridCol w="792088"/>
                <a:gridCol w="864096"/>
              </a:tblGrid>
              <a:tr h="6863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FORMY POMOCY</a:t>
                      </a:r>
                    </a:p>
                  </a:txBody>
                  <a:tcPr marL="5915" marR="5915" marT="591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LICZBA OSÓB, KTÓRYM PRZYZNANO DECYZJĄ </a:t>
                      </a: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ŚWIADCZENIA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LICZBA ŚWIADCZEŃ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KWOTA ŚWIADCZEŃ w zł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LICZBA</a:t>
                      </a:r>
                      <a:b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RODZIN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LICZBA OSÓB W </a:t>
                      </a:r>
                      <a:r>
                        <a:rPr lang="pl-PL" sz="105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RODZINACH</a:t>
                      </a:r>
                      <a:endParaRPr lang="pl-PL" sz="105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4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SPECJALISTYCZNE USŁUGI OPIEKUŃCZE 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 MIEJSCU ZAMIESZKANIA DLA OSÓB Z ZABURZENIAMI PSYCHICZNYMI</a:t>
                      </a:r>
                    </a:p>
                  </a:txBody>
                  <a:tcPr marL="5915" marR="5915" marT="5915" marB="0" anchor="ctr">
                    <a:lnL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1 547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560 620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10 742 043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1 488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4 640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5536" y="621166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Ile </a:t>
            </a:r>
            <a:r>
              <a:rPr lang="pl-PL" b="1" dirty="0" err="1" smtClean="0">
                <a:solidFill>
                  <a:srgbClr val="FF0000"/>
                </a:solidFill>
              </a:rPr>
              <a:t>osób</a:t>
            </a:r>
            <a:r>
              <a:rPr lang="pl-PL" b="1" dirty="0" smtClean="0">
                <a:solidFill>
                  <a:srgbClr val="FF0000"/>
                </a:solidFill>
              </a:rPr>
              <a:t> po kryzysach psychicznych – </a:t>
            </a:r>
            <a:r>
              <a:rPr lang="pl-PL" b="1" dirty="0" err="1" smtClean="0">
                <a:solidFill>
                  <a:srgbClr val="FF0000"/>
                </a:solidFill>
              </a:rPr>
              <a:t>niepełnosprawnych</a:t>
            </a:r>
            <a:r>
              <a:rPr lang="pl-PL" b="1" dirty="0" smtClean="0">
                <a:solidFill>
                  <a:srgbClr val="FF0000"/>
                </a:solidFill>
              </a:rPr>
              <a:t> psychicznie w powiecie?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Ile </a:t>
            </a:r>
            <a:r>
              <a:rPr lang="pl-PL" b="1" dirty="0" err="1" smtClean="0">
                <a:solidFill>
                  <a:srgbClr val="FF0000"/>
                </a:solidFill>
              </a:rPr>
              <a:t>osób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niepełnosprawnych</a:t>
            </a:r>
            <a:r>
              <a:rPr lang="pl-PL" b="1" dirty="0" smtClean="0">
                <a:solidFill>
                  <a:srgbClr val="FF0000"/>
                </a:solidFill>
              </a:rPr>
              <a:t> intelektualnie w powiecie? 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155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a 15"/>
          <p:cNvSpPr/>
          <p:nvPr/>
        </p:nvSpPr>
        <p:spPr>
          <a:xfrm>
            <a:off x="5364088" y="2204864"/>
            <a:ext cx="3024336" cy="280831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POWIAT 1</a:t>
            </a:r>
          </a:p>
          <a:p>
            <a:pPr algn="ctr"/>
            <a:endParaRPr lang="pl-PL" sz="2800" b="1" dirty="0" smtClean="0"/>
          </a:p>
          <a:p>
            <a:pPr algn="ctr"/>
            <a:endParaRPr lang="pl-PL" sz="28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490066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Opieka instytucjonalna w Domach Pomocy Społecznej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112196" cy="12241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l-PL" sz="2000" dirty="0" smtClean="0"/>
              <a:t>Mieszkańcy (gminy) powiatu w różnych domach pomocy społecznej dla </a:t>
            </a:r>
            <a:r>
              <a:rPr lang="pl-PL" sz="2000" dirty="0" err="1" smtClean="0"/>
              <a:t>osób</a:t>
            </a:r>
            <a:r>
              <a:rPr lang="pl-PL" sz="2000" dirty="0" smtClean="0"/>
              <a:t> przewlekle chorych psychicznie</a:t>
            </a:r>
            <a:endParaRPr lang="pl-PL" sz="2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122413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2000" dirty="0" smtClean="0"/>
              <a:t>Mieszkańcy różnych powiatów korzystają z opieki w domu pomocy społecznej dla </a:t>
            </a:r>
            <a:r>
              <a:rPr lang="pl-PL" sz="2000" dirty="0" err="1" smtClean="0"/>
              <a:t>osób</a:t>
            </a:r>
            <a:r>
              <a:rPr lang="pl-PL" sz="2000" dirty="0" smtClean="0"/>
              <a:t> przewlekle chorych psychicznie. </a:t>
            </a:r>
            <a:endParaRPr lang="pl-PL" sz="2000" dirty="0"/>
          </a:p>
        </p:txBody>
      </p:sp>
      <p:sp>
        <p:nvSpPr>
          <p:cNvPr id="7" name="Elipsa 6"/>
          <p:cNvSpPr/>
          <p:nvPr/>
        </p:nvSpPr>
        <p:spPr>
          <a:xfrm>
            <a:off x="755576" y="2564904"/>
            <a:ext cx="3456384" cy="324036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POWIAT</a:t>
            </a:r>
            <a:endParaRPr lang="pl-PL" sz="2800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1187624" y="3140968"/>
            <a:ext cx="1008112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DPS 1</a:t>
            </a:r>
            <a:endParaRPr lang="pl-PL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203848" y="5805264"/>
            <a:ext cx="1008112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DPS 4</a:t>
            </a:r>
            <a:endParaRPr lang="pl-PL" b="1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611560" y="5805264"/>
            <a:ext cx="1008112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DPS 3</a:t>
            </a:r>
            <a:endParaRPr lang="pl-PL" b="1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2555776" y="3068960"/>
            <a:ext cx="1008112" cy="6480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DPS 2</a:t>
            </a:r>
            <a:endParaRPr lang="pl-PL" b="1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6228184" y="3933056"/>
            <a:ext cx="1440160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DSP</a:t>
            </a:r>
            <a:endParaRPr lang="pl-PL" sz="2800" b="1" dirty="0"/>
          </a:p>
        </p:txBody>
      </p:sp>
      <p:sp>
        <p:nvSpPr>
          <p:cNvPr id="18" name="Elipsa 17"/>
          <p:cNvSpPr/>
          <p:nvPr/>
        </p:nvSpPr>
        <p:spPr>
          <a:xfrm>
            <a:off x="5364088" y="5301208"/>
            <a:ext cx="1512168" cy="136815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POWIAT  2</a:t>
            </a:r>
            <a:endParaRPr lang="pl-PL" sz="1600" b="1" dirty="0"/>
          </a:p>
        </p:txBody>
      </p:sp>
      <p:sp>
        <p:nvSpPr>
          <p:cNvPr id="19" name="Elipsa 18"/>
          <p:cNvSpPr/>
          <p:nvPr/>
        </p:nvSpPr>
        <p:spPr>
          <a:xfrm>
            <a:off x="7308304" y="5301208"/>
            <a:ext cx="1512168" cy="1368152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POWIAT 3</a:t>
            </a:r>
            <a:endParaRPr lang="pl-PL" sz="1600" b="1" dirty="0"/>
          </a:p>
        </p:txBody>
      </p:sp>
      <p:sp>
        <p:nvSpPr>
          <p:cNvPr id="20" name="Strzałka zakrzywiona w dół 19"/>
          <p:cNvSpPr/>
          <p:nvPr/>
        </p:nvSpPr>
        <p:spPr>
          <a:xfrm rot="13793881">
            <a:off x="971600" y="4077072"/>
            <a:ext cx="864096" cy="504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Strzałka zakrzywiona w prawo 20"/>
          <p:cNvSpPr/>
          <p:nvPr/>
        </p:nvSpPr>
        <p:spPr>
          <a:xfrm rot="14672383">
            <a:off x="2926078" y="3901073"/>
            <a:ext cx="576064" cy="1024506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Strzałka zakrzywiona w dół 21"/>
          <p:cNvSpPr/>
          <p:nvPr/>
        </p:nvSpPr>
        <p:spPr>
          <a:xfrm rot="6552480">
            <a:off x="1075364" y="5185463"/>
            <a:ext cx="1778945" cy="50405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Strzałka zakrzywiona w prawo 22"/>
          <p:cNvSpPr/>
          <p:nvPr/>
        </p:nvSpPr>
        <p:spPr>
          <a:xfrm rot="19751042">
            <a:off x="2453496" y="4534739"/>
            <a:ext cx="576064" cy="172733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 flipH="1">
            <a:off x="6084168" y="4653136"/>
            <a:ext cx="360040" cy="1080120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7452320" y="4653136"/>
            <a:ext cx="504056" cy="1080120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6948264" y="3284984"/>
            <a:ext cx="0" cy="792088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 smtClean="0"/>
              <a:t>Różnica w przebiegu linii życia</a:t>
            </a:r>
            <a:endParaRPr lang="pl-PL" dirty="0"/>
          </a:p>
        </p:txBody>
      </p:sp>
      <p:sp>
        <p:nvSpPr>
          <p:cNvPr id="12292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pPr algn="ctr"/>
            <a:r>
              <a:rPr lang="pl-PL" b="1" dirty="0" smtClean="0"/>
              <a:t>SCHIZOFRENIA</a:t>
            </a:r>
          </a:p>
        </p:txBody>
      </p:sp>
      <p:sp>
        <p:nvSpPr>
          <p:cNvPr id="12293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67544" y="1556792"/>
            <a:ext cx="4040188" cy="3941763"/>
          </a:xfrm>
          <a:ln>
            <a:prstDash val="solid"/>
          </a:ln>
        </p:spPr>
        <p:txBody>
          <a:bodyPr/>
          <a:lstStyle/>
          <a:p>
            <a:r>
              <a:rPr lang="pl-PL" dirty="0" smtClean="0"/>
              <a:t>Stan </a:t>
            </a:r>
            <a:r>
              <a:rPr lang="pl-PL" dirty="0" err="1" smtClean="0"/>
              <a:t>od</a:t>
            </a:r>
            <a:r>
              <a:rPr lang="pl-PL" dirty="0" smtClean="0"/>
              <a:t> urodzenia do końca życia</a:t>
            </a:r>
          </a:p>
        </p:txBody>
      </p:sp>
      <p:sp>
        <p:nvSpPr>
          <p:cNvPr id="12294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3438" y="1412875"/>
            <a:ext cx="4041775" cy="3941763"/>
          </a:xfrm>
          <a:ln>
            <a:prstDash val="solid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pl-PL" dirty="0" smtClean="0"/>
              <a:t>Objawy choroby pojawia się zwykle  nagle w wieku 18 -25 roku życia.</a:t>
            </a:r>
          </a:p>
          <a:p>
            <a:pPr>
              <a:spcBef>
                <a:spcPct val="0"/>
              </a:spcBef>
            </a:pPr>
            <a:r>
              <a:rPr lang="pl-PL" dirty="0" smtClean="0"/>
              <a:t>Przebieg epizodyczny, często nawracający.</a:t>
            </a:r>
          </a:p>
          <a:p>
            <a:pPr>
              <a:spcBef>
                <a:spcPct val="0"/>
              </a:spcBef>
            </a:pPr>
            <a:endParaRPr lang="pl-PL" dirty="0" smtClean="0"/>
          </a:p>
        </p:txBody>
      </p:sp>
      <p:cxnSp>
        <p:nvCxnSpPr>
          <p:cNvPr id="8" name="Łącznik prosty 7"/>
          <p:cNvCxnSpPr/>
          <p:nvPr/>
        </p:nvCxnSpPr>
        <p:spPr>
          <a:xfrm>
            <a:off x="827088" y="4076700"/>
            <a:ext cx="3313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Freeform 7"/>
          <p:cNvSpPr>
            <a:spLocks/>
          </p:cNvSpPr>
          <p:nvPr/>
        </p:nvSpPr>
        <p:spPr bwMode="auto">
          <a:xfrm>
            <a:off x="5076825" y="4076700"/>
            <a:ext cx="1314450" cy="693738"/>
          </a:xfrm>
          <a:custGeom>
            <a:avLst/>
            <a:gdLst>
              <a:gd name="T0" fmla="*/ 0 w 2070"/>
              <a:gd name="T1" fmla="*/ 27 h 1092"/>
              <a:gd name="T2" fmla="*/ 1050 w 2070"/>
              <a:gd name="T3" fmla="*/ 27 h 1092"/>
              <a:gd name="T4" fmla="*/ 1245 w 2070"/>
              <a:gd name="T5" fmla="*/ 192 h 1092"/>
              <a:gd name="T6" fmla="*/ 1290 w 2070"/>
              <a:gd name="T7" fmla="*/ 1047 h 1092"/>
              <a:gd name="T8" fmla="*/ 2070 w 2070"/>
              <a:gd name="T9" fmla="*/ 462 h 10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70"/>
              <a:gd name="T16" fmla="*/ 0 h 1092"/>
              <a:gd name="T17" fmla="*/ 2070 w 2070"/>
              <a:gd name="T18" fmla="*/ 1092 h 10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70" h="1092">
                <a:moveTo>
                  <a:pt x="0" y="27"/>
                </a:moveTo>
                <a:cubicBezTo>
                  <a:pt x="421" y="13"/>
                  <a:pt x="843" y="0"/>
                  <a:pt x="1050" y="27"/>
                </a:cubicBezTo>
                <a:cubicBezTo>
                  <a:pt x="1257" y="54"/>
                  <a:pt x="1205" y="22"/>
                  <a:pt x="1245" y="192"/>
                </a:cubicBezTo>
                <a:cubicBezTo>
                  <a:pt x="1285" y="362"/>
                  <a:pt x="1153" y="1002"/>
                  <a:pt x="1290" y="1047"/>
                </a:cubicBezTo>
                <a:cubicBezTo>
                  <a:pt x="1427" y="1092"/>
                  <a:pt x="1933" y="567"/>
                  <a:pt x="2070" y="46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297" name="Freeform 8"/>
          <p:cNvSpPr>
            <a:spLocks/>
          </p:cNvSpPr>
          <p:nvPr/>
        </p:nvSpPr>
        <p:spPr bwMode="auto">
          <a:xfrm>
            <a:off x="6443663" y="4005263"/>
            <a:ext cx="1350962" cy="333375"/>
          </a:xfrm>
          <a:custGeom>
            <a:avLst/>
            <a:gdLst>
              <a:gd name="T0" fmla="*/ 0 w 2127"/>
              <a:gd name="T1" fmla="*/ 525 h 525"/>
              <a:gd name="T2" fmla="*/ 660 w 2127"/>
              <a:gd name="T3" fmla="*/ 93 h 525"/>
              <a:gd name="T4" fmla="*/ 1905 w 2127"/>
              <a:gd name="T5" fmla="*/ 15 h 525"/>
              <a:gd name="T6" fmla="*/ 1995 w 2127"/>
              <a:gd name="T7" fmla="*/ 0 h 525"/>
              <a:gd name="T8" fmla="*/ 0 60000 65536"/>
              <a:gd name="T9" fmla="*/ 0 60000 65536"/>
              <a:gd name="T10" fmla="*/ 0 60000 65536"/>
              <a:gd name="T11" fmla="*/ 0 60000 65536"/>
              <a:gd name="T12" fmla="*/ 0 w 2127"/>
              <a:gd name="T13" fmla="*/ 0 h 525"/>
              <a:gd name="T14" fmla="*/ 2127 w 2127"/>
              <a:gd name="T15" fmla="*/ 525 h 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7" h="525">
                <a:moveTo>
                  <a:pt x="0" y="525"/>
                </a:moveTo>
                <a:cubicBezTo>
                  <a:pt x="171" y="351"/>
                  <a:pt x="342" y="178"/>
                  <a:pt x="660" y="93"/>
                </a:cubicBezTo>
                <a:cubicBezTo>
                  <a:pt x="978" y="8"/>
                  <a:pt x="1683" y="30"/>
                  <a:pt x="1905" y="15"/>
                </a:cubicBezTo>
                <a:cubicBezTo>
                  <a:pt x="2127" y="0"/>
                  <a:pt x="1980" y="0"/>
                  <a:pt x="1995" y="0"/>
                </a:cubicBezTo>
              </a:path>
            </a:pathLst>
          </a:custGeom>
          <a:noFill/>
          <a:ln w="76200" cap="flat">
            <a:solidFill>
              <a:srgbClr val="00B05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298" name="Freeform 9"/>
          <p:cNvSpPr>
            <a:spLocks/>
          </p:cNvSpPr>
          <p:nvPr/>
        </p:nvSpPr>
        <p:spPr bwMode="auto">
          <a:xfrm>
            <a:off x="6443663" y="4221163"/>
            <a:ext cx="1266825" cy="684212"/>
          </a:xfrm>
          <a:custGeom>
            <a:avLst/>
            <a:gdLst>
              <a:gd name="T0" fmla="*/ 0 w 1995"/>
              <a:gd name="T1" fmla="*/ 197 h 1077"/>
              <a:gd name="T2" fmla="*/ 225 w 1995"/>
              <a:gd name="T3" fmla="*/ 122 h 1077"/>
              <a:gd name="T4" fmla="*/ 405 w 1995"/>
              <a:gd name="T5" fmla="*/ 932 h 1077"/>
              <a:gd name="T6" fmla="*/ 825 w 1995"/>
              <a:gd name="T7" fmla="*/ 377 h 1077"/>
              <a:gd name="T8" fmla="*/ 1170 w 1995"/>
              <a:gd name="T9" fmla="*/ 1037 h 1077"/>
              <a:gd name="T10" fmla="*/ 1485 w 1995"/>
              <a:gd name="T11" fmla="*/ 617 h 1077"/>
              <a:gd name="T12" fmla="*/ 1995 w 1995"/>
              <a:gd name="T13" fmla="*/ 902 h 10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95"/>
              <a:gd name="T22" fmla="*/ 0 h 1077"/>
              <a:gd name="T23" fmla="*/ 1995 w 1995"/>
              <a:gd name="T24" fmla="*/ 1077 h 10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95" h="1077">
                <a:moveTo>
                  <a:pt x="0" y="197"/>
                </a:moveTo>
                <a:cubicBezTo>
                  <a:pt x="79" y="98"/>
                  <a:pt x="158" y="0"/>
                  <a:pt x="225" y="122"/>
                </a:cubicBezTo>
                <a:cubicBezTo>
                  <a:pt x="292" y="244"/>
                  <a:pt x="305" y="890"/>
                  <a:pt x="405" y="932"/>
                </a:cubicBezTo>
                <a:cubicBezTo>
                  <a:pt x="505" y="974"/>
                  <a:pt x="698" y="360"/>
                  <a:pt x="825" y="377"/>
                </a:cubicBezTo>
                <a:cubicBezTo>
                  <a:pt x="952" y="394"/>
                  <a:pt x="1060" y="997"/>
                  <a:pt x="1170" y="1037"/>
                </a:cubicBezTo>
                <a:cubicBezTo>
                  <a:pt x="1280" y="1077"/>
                  <a:pt x="1348" y="639"/>
                  <a:pt x="1485" y="617"/>
                </a:cubicBezTo>
                <a:cubicBezTo>
                  <a:pt x="1622" y="595"/>
                  <a:pt x="1910" y="850"/>
                  <a:pt x="1995" y="902"/>
                </a:cubicBezTo>
              </a:path>
            </a:pathLst>
          </a:custGeom>
          <a:noFill/>
          <a:ln w="76200" cap="flat">
            <a:solidFill>
              <a:srgbClr val="007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" name="Symbol zastępczy tekstu 3"/>
          <p:cNvSpPr txBox="1">
            <a:spLocks/>
          </p:cNvSpPr>
          <p:nvPr/>
        </p:nvSpPr>
        <p:spPr>
          <a:xfrm>
            <a:off x="611560" y="5373216"/>
            <a:ext cx="4041775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400" b="1" dirty="0" smtClean="0"/>
              <a:t>UPOŚLEDZENIE UMYSOWE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3200" dirty="0" smtClean="0"/>
              <a:t>Rozporządzenie w sprawie środowiskowych domów samopomocy – grudzień 2010 rok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 3" pitchFamily="18" charset="2"/>
              <a:buNone/>
              <a:defRPr/>
            </a:pPr>
            <a:r>
              <a:rPr lang="pl-PL" b="1" dirty="0" smtClean="0"/>
              <a:t>§ 3.1</a:t>
            </a:r>
            <a:r>
              <a:rPr lang="pl-PL" dirty="0" smtClean="0"/>
              <a:t>. </a:t>
            </a:r>
            <a:r>
              <a:rPr lang="pl-PL" b="1" dirty="0" smtClean="0"/>
              <a:t>Domy, w zależności od kategorii osób, dla których są przeznaczone, dzielą się na następujące typy:</a:t>
            </a:r>
            <a:endParaRPr lang="pl-PL" dirty="0" smtClean="0"/>
          </a:p>
          <a:p>
            <a:pPr lvl="1">
              <a:lnSpc>
                <a:spcPct val="160000"/>
              </a:lnSpc>
              <a:buFont typeface="Verdana" pitchFamily="34" charset="0"/>
              <a:buNone/>
              <a:defRPr/>
            </a:pPr>
            <a:r>
              <a:rPr lang="pl-PL" b="1" dirty="0" smtClean="0">
                <a:solidFill>
                  <a:srgbClr val="C00000"/>
                </a:solidFill>
              </a:rPr>
              <a:t>1) typ A — dla osób przewlekle psychicznie chorych;</a:t>
            </a:r>
            <a:endParaRPr lang="pl-PL" dirty="0" smtClean="0">
              <a:solidFill>
                <a:srgbClr val="C00000"/>
              </a:solidFill>
            </a:endParaRPr>
          </a:p>
          <a:p>
            <a:pPr lvl="1">
              <a:lnSpc>
                <a:spcPct val="160000"/>
              </a:lnSpc>
              <a:buFont typeface="Verdana" pitchFamily="34" charset="0"/>
              <a:buNone/>
              <a:defRPr/>
            </a:pPr>
            <a:r>
              <a:rPr lang="pl-PL" b="1" dirty="0" smtClean="0">
                <a:solidFill>
                  <a:srgbClr val="002060"/>
                </a:solidFill>
              </a:rPr>
              <a:t>2) typ B — dla osób upośledzonych umysłowo</a:t>
            </a:r>
            <a:r>
              <a:rPr lang="pl-PL" b="1" dirty="0" smtClean="0"/>
              <a:t>;</a:t>
            </a:r>
            <a:endParaRPr lang="pl-PL" dirty="0" smtClean="0"/>
          </a:p>
          <a:p>
            <a:pPr lvl="1">
              <a:lnSpc>
                <a:spcPct val="160000"/>
              </a:lnSpc>
              <a:buFont typeface="Verdana" pitchFamily="34" charset="0"/>
              <a:buNone/>
              <a:defRPr/>
            </a:pPr>
            <a:r>
              <a:rPr lang="pl-PL" b="1" dirty="0" smtClean="0"/>
              <a:t>3) typ C — dla osób wykazujących inne przewlekłe zaburzenia czynności psychicznych.</a:t>
            </a:r>
            <a:endParaRPr lang="pl-PL" dirty="0" smtClean="0"/>
          </a:p>
          <a:p>
            <a:pPr>
              <a:lnSpc>
                <a:spcPct val="160000"/>
              </a:lnSpc>
              <a:buFont typeface="Wingdings 3" pitchFamily="18" charset="2"/>
              <a:buNone/>
              <a:defRPr/>
            </a:pPr>
            <a:r>
              <a:rPr lang="pl-PL" b="1" dirty="0" smtClean="0"/>
              <a:t>3. Jeżeli dom obejmuje wsparciem więcej niż jedną kategorię osób wymienionych powyżej, program działalności domu i plany pracy domu na każdy rok, przygotowuje się dla każdego typu domu.</a:t>
            </a:r>
            <a:endParaRPr lang="pl-PL" dirty="0" smtClean="0"/>
          </a:p>
          <a:p>
            <a:pPr>
              <a:buFont typeface="Wingdings 3" pitchFamily="18" charset="2"/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600" dirty="0" smtClean="0"/>
              <a:t>Województwo podkarpackie 2011 rok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pl-PL" dirty="0" smtClean="0"/>
              <a:t>W województwie podkarpackim było 60 środowiskowych domów samopomocy,  łącznie 2024 uczestników.</a:t>
            </a:r>
          </a:p>
          <a:p>
            <a:pPr>
              <a:spcAft>
                <a:spcPts val="600"/>
              </a:spcAft>
              <a:defRPr/>
            </a:pPr>
            <a:r>
              <a:rPr lang="pl-PL" dirty="0" smtClean="0"/>
              <a:t>Ankieta - na zapytanie ROPS-u odpowiedziało 28 </a:t>
            </a:r>
            <a:r>
              <a:rPr lang="pl-PL" dirty="0" err="1" smtClean="0"/>
              <a:t>ŚDS-ów</a:t>
            </a:r>
            <a:r>
              <a:rPr lang="pl-PL" dirty="0" smtClean="0"/>
              <a:t>, które organizują zajęcia dla 942 osób.</a:t>
            </a:r>
          </a:p>
          <a:p>
            <a:pPr>
              <a:spcAft>
                <a:spcPts val="600"/>
              </a:spcAft>
              <a:defRPr/>
            </a:pPr>
            <a:r>
              <a:rPr lang="pl-PL" b="1" dirty="0" smtClean="0"/>
              <a:t>Typ A – 317  /34%/ choroba psychiczna</a:t>
            </a:r>
          </a:p>
          <a:p>
            <a:pPr>
              <a:spcAft>
                <a:spcPts val="600"/>
              </a:spcAft>
              <a:defRPr/>
            </a:pPr>
            <a:r>
              <a:rPr lang="pl-PL" dirty="0" smtClean="0"/>
              <a:t>Typ B1 – 65 /upośledzenie lekkie/</a:t>
            </a:r>
          </a:p>
          <a:p>
            <a:pPr>
              <a:spcAft>
                <a:spcPts val="600"/>
              </a:spcAft>
              <a:defRPr/>
            </a:pPr>
            <a:r>
              <a:rPr lang="pl-PL" dirty="0" smtClean="0"/>
              <a:t>Typ B2 – 397 /upośledzenie umiarkowane i znaczne/ </a:t>
            </a:r>
          </a:p>
          <a:p>
            <a:pPr>
              <a:spcAft>
                <a:spcPts val="600"/>
              </a:spcAft>
              <a:defRPr/>
            </a:pPr>
            <a:r>
              <a:rPr lang="pl-PL" dirty="0" smtClean="0"/>
              <a:t>Typ B3 – 69 /upośledzenie głębokie/ </a:t>
            </a:r>
          </a:p>
          <a:p>
            <a:pPr>
              <a:spcAft>
                <a:spcPts val="600"/>
              </a:spcAft>
              <a:defRPr/>
            </a:pPr>
            <a:r>
              <a:rPr lang="pl-PL" dirty="0" smtClean="0"/>
              <a:t>Typ C – 94 /inne zaburzenia psychiczne/</a:t>
            </a:r>
          </a:p>
          <a:p>
            <a:pPr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pl-PL" dirty="0" smtClean="0">
                <a:solidFill>
                  <a:srgbClr val="FF0000"/>
                </a:solidFill>
              </a:rPr>
              <a:t>Nie ma </a:t>
            </a:r>
            <a:r>
              <a:rPr lang="pl-PL" dirty="0" err="1" smtClean="0">
                <a:solidFill>
                  <a:srgbClr val="FF0000"/>
                </a:solidFill>
              </a:rPr>
              <a:t>ŚDS-u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wyłacznie</a:t>
            </a:r>
            <a:r>
              <a:rPr lang="pl-PL" dirty="0" smtClean="0">
                <a:solidFill>
                  <a:srgbClr val="FF0000"/>
                </a:solidFill>
              </a:rPr>
              <a:t> typu A, wszystkie typy są mieszane.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498178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Liczba OZP z danego powiatu objęta programem aktywizacji zawodowej w ….. roku (z rozróżnieniem na grupy niepełnosprawności, formy aktywizacji zawodowej, wejście na wolny rynek itp.)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9872" y="2132856"/>
            <a:ext cx="5472608" cy="3600399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Warsztaty Terapii Zajęciowej</a:t>
            </a:r>
          </a:p>
          <a:p>
            <a:r>
              <a:rPr lang="pl-PL" dirty="0" smtClean="0"/>
              <a:t>Klub Integracji Społecznej</a:t>
            </a:r>
          </a:p>
          <a:p>
            <a:r>
              <a:rPr lang="pl-PL" dirty="0" smtClean="0"/>
              <a:t>Zakłady Aktywizacji Zawodowej</a:t>
            </a:r>
          </a:p>
          <a:p>
            <a:r>
              <a:rPr lang="pl-PL" dirty="0" smtClean="0"/>
              <a:t>Firmy społeczne i inne podmioty ekonomii społecznej /projekty ze środków unijnych/</a:t>
            </a:r>
          </a:p>
          <a:p>
            <a:r>
              <a:rPr lang="pl-PL" dirty="0" smtClean="0"/>
              <a:t>Poradnictwo i szkolenia zawodowe dla OZP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323528" y="1988840"/>
            <a:ext cx="2952328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Osoby z zaburzeniami psychicznymi</a:t>
            </a:r>
          </a:p>
          <a:p>
            <a:pPr algn="ctr"/>
            <a:r>
              <a:rPr lang="pl-PL" sz="2400" b="1" dirty="0" smtClean="0"/>
              <a:t>F01-F99</a:t>
            </a:r>
          </a:p>
          <a:p>
            <a:pPr algn="ctr"/>
            <a:r>
              <a:rPr lang="pl-PL" sz="2400" b="1" dirty="0" smtClean="0"/>
              <a:t>z rozróżnieniem na niepełnosprawność psychiczną i intelektualną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630932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Oczekiwane źródło danych: PUW, WUP, jednostki powiatowe lub gminne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8883000" cy="6514560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539640" y="0"/>
            <a:ext cx="8081640" cy="1123560"/>
          </a:xfrm>
          <a:prstGeom prst="roundRect">
            <a:avLst>
              <a:gd name="adj" fmla="val 16667"/>
            </a:avLst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Kompleksowy Model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Leczenia Środowiskowego Zaburzeń Psychicznych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Model Środowiskowego Centrum Zdrowia Psychicznego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3482280" y="3631680"/>
            <a:ext cx="2159640" cy="19810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Model współpracy ze Szpitalem 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760" algn="ctr">
              <a:lnSpc>
                <a:spcPct val="100000"/>
              </a:lnSpc>
              <a:buClr>
                <a:srgbClr val="254061"/>
              </a:buClr>
              <a:buFont typeface="StarSymbol"/>
              <a:buAutoNum type="romanUcPeriod"/>
            </a:pPr>
            <a:r>
              <a:rPr lang="pl-PL" sz="1100" strike="noStrike" spc="-1" dirty="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Szpital Psychiatryczny,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100" strike="noStrike" spc="-1" dirty="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II. Oddział Psychiatryczny w Szpitalu Ogólnym,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100" strike="noStrike" spc="-1" dirty="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III. Teren bez łóżek szpitalnych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3428280" y="1130400"/>
            <a:ext cx="2267280" cy="1215000"/>
          </a:xfrm>
          <a:prstGeom prst="roundRect">
            <a:avLst>
              <a:gd name="adj" fmla="val 16667"/>
            </a:avLst>
          </a:prstGeom>
          <a:solidFill>
            <a:srgbClr val="E04920"/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Centrum Koordynacji na danym Terenie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6281640" y="1314720"/>
            <a:ext cx="2339280" cy="1215000"/>
          </a:xfrm>
          <a:prstGeom prst="roundRect">
            <a:avLst>
              <a:gd name="adj" fmla="val 16667"/>
            </a:avLst>
          </a:prstGeom>
          <a:solidFill>
            <a:srgbClr val="E04920"/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Interwencyjne Miejsca Noclegowe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3418200" y="2366640"/>
            <a:ext cx="2267280" cy="359280"/>
          </a:xfrm>
          <a:prstGeom prst="roundRect">
            <a:avLst>
              <a:gd name="adj" fmla="val 16667"/>
            </a:avLst>
          </a:prstGeom>
          <a:solidFill>
            <a:srgbClr val="E04920"/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Infolinia 24/7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8"/>
          <p:cNvSpPr/>
          <p:nvPr/>
        </p:nvSpPr>
        <p:spPr>
          <a:xfrm>
            <a:off x="0" y="457200"/>
            <a:ext cx="9142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9"/>
          <p:cNvSpPr/>
          <p:nvPr/>
        </p:nvSpPr>
        <p:spPr>
          <a:xfrm>
            <a:off x="6281640" y="2727000"/>
            <a:ext cx="2518920" cy="26989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Zintegrowane Świadczenie Społeczne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6611760" y="3572280"/>
            <a:ext cx="1873800" cy="379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Zadania Pomocy Socjalnej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 i Mieszkaniowej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11"/>
          <p:cNvSpPr/>
          <p:nvPr/>
        </p:nvSpPr>
        <p:spPr>
          <a:xfrm>
            <a:off x="6604200" y="3979800"/>
            <a:ext cx="1873800" cy="532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Zadania Rehabilitacji Społecznej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Np. Środowiskowy Dom Samopomocy, Klub Samopomocy. Specjalistyczne Usługi Opiekuńcze </a:t>
            </a:r>
            <a:r>
              <a:rPr lang="pl-PL" sz="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itp</a:t>
            </a:r>
            <a:endParaRPr lang="pl-PL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2"/>
          <p:cNvSpPr/>
          <p:nvPr/>
        </p:nvSpPr>
        <p:spPr>
          <a:xfrm>
            <a:off x="6611760" y="4562280"/>
            <a:ext cx="1873800" cy="379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Zadania Aktywizacji Zawodowej </a:t>
            </a:r>
            <a:r>
              <a:rPr lang="pl-PL" sz="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np. Warsztat Terapii Zajęciowej, Klub Integracji Społecznej itp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13"/>
          <p:cNvSpPr/>
          <p:nvPr/>
        </p:nvSpPr>
        <p:spPr>
          <a:xfrm>
            <a:off x="6611760" y="4955760"/>
            <a:ext cx="1873800" cy="343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Inne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14"/>
          <p:cNvSpPr/>
          <p:nvPr/>
        </p:nvSpPr>
        <p:spPr>
          <a:xfrm>
            <a:off x="511920" y="1285200"/>
            <a:ext cx="2308680" cy="1215000"/>
          </a:xfrm>
          <a:prstGeom prst="roundRect">
            <a:avLst>
              <a:gd name="adj" fmla="val 16667"/>
            </a:avLst>
          </a:prstGeom>
          <a:solidFill>
            <a:srgbClr val="E04920"/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Zadania Profilaktyczne Informacyjne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 Edukacyjne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15"/>
          <p:cNvSpPr/>
          <p:nvPr/>
        </p:nvSpPr>
        <p:spPr>
          <a:xfrm>
            <a:off x="152280" y="152280"/>
            <a:ext cx="91429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6"/>
          <p:cNvSpPr/>
          <p:nvPr/>
        </p:nvSpPr>
        <p:spPr>
          <a:xfrm>
            <a:off x="418680" y="2745000"/>
            <a:ext cx="2518920" cy="26989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Zintegrowane Świadczenie Medyczne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17"/>
          <p:cNvSpPr/>
          <p:nvPr/>
        </p:nvSpPr>
        <p:spPr>
          <a:xfrm>
            <a:off x="673560" y="3578400"/>
            <a:ext cx="1988640" cy="3826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Zespół Leczenia Środowiskowego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8"/>
          <p:cNvSpPr/>
          <p:nvPr/>
        </p:nvSpPr>
        <p:spPr>
          <a:xfrm>
            <a:off x="674640" y="4052880"/>
            <a:ext cx="1988640" cy="3826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Poradnia Zdrowia Psychicznego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19"/>
          <p:cNvSpPr/>
          <p:nvPr/>
        </p:nvSpPr>
        <p:spPr>
          <a:xfrm>
            <a:off x="672120" y="4955760"/>
            <a:ext cx="1988640" cy="3826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Inne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0"/>
          <p:cNvSpPr/>
          <p:nvPr/>
        </p:nvSpPr>
        <p:spPr>
          <a:xfrm>
            <a:off x="673560" y="4513680"/>
            <a:ext cx="1987200" cy="38268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1F4D7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Times New Roman"/>
              </a:rPr>
              <a:t>Oddział Dzienny Psychiatryczny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1"/>
          <p:cNvSpPr/>
          <p:nvPr/>
        </p:nvSpPr>
        <p:spPr>
          <a:xfrm>
            <a:off x="1691640" y="5837040"/>
            <a:ext cx="5975640" cy="7398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Współpraca z innymi podmiotami i organizacjami (pacjentów, rodzin …) działającymi na rzecz ochrony zdrowia psychicznego 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2"/>
          <p:cNvSpPr/>
          <p:nvPr/>
        </p:nvSpPr>
        <p:spPr>
          <a:xfrm>
            <a:off x="251640" y="980640"/>
            <a:ext cx="8640000" cy="47512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23"/>
          <p:cNvSpPr/>
          <p:nvPr/>
        </p:nvSpPr>
        <p:spPr>
          <a:xfrm>
            <a:off x="3060000" y="2768760"/>
            <a:ext cx="309528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Interdyscyplinarny Zespół Terapeutyczny</a:t>
            </a:r>
            <a:endParaRPr lang="pl-PL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1495103" cy="76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39552" y="5517232"/>
            <a:ext cx="8352928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39552" y="836712"/>
            <a:ext cx="8352928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39552" y="3356992"/>
            <a:ext cx="8352928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39552" y="4365104"/>
            <a:ext cx="835292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6948264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94584" y="188640"/>
            <a:ext cx="8493736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Model Centrum Zdrowia Psychicznego Dzieci i Młodzieży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2195736" y="908720"/>
            <a:ext cx="4392488" cy="720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Dziecko /nastolatek/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Środowisko życia – rodzina, </a:t>
            </a:r>
            <a:r>
              <a:rPr lang="pl-PL" sz="2000" b="1" dirty="0" err="1" smtClean="0">
                <a:solidFill>
                  <a:schemeClr val="tx1"/>
                </a:solidFill>
              </a:rPr>
              <a:t>szkoła</a:t>
            </a:r>
            <a:r>
              <a:rPr lang="pl-PL" sz="2000" b="1" dirty="0" smtClean="0">
                <a:solidFill>
                  <a:schemeClr val="tx1"/>
                </a:solidFill>
              </a:rPr>
              <a:t>…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899592" y="1268760"/>
            <a:ext cx="1512168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Szkoła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6804248" y="1196752"/>
            <a:ext cx="1800200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POZ</a:t>
            </a:r>
            <a:endParaRPr lang="pl-PL" sz="2000" b="1" dirty="0"/>
          </a:p>
        </p:txBody>
      </p:sp>
      <p:sp>
        <p:nvSpPr>
          <p:cNvPr id="33" name="Elipsa 32"/>
          <p:cNvSpPr/>
          <p:nvPr/>
        </p:nvSpPr>
        <p:spPr>
          <a:xfrm>
            <a:off x="3419872" y="1772816"/>
            <a:ext cx="2160240" cy="9361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Centrum Koordynacji</a:t>
            </a:r>
          </a:p>
        </p:txBody>
      </p:sp>
      <p:sp>
        <p:nvSpPr>
          <p:cNvPr id="34" name="Prostokąt zaokrąglony 33"/>
          <p:cNvSpPr/>
          <p:nvPr/>
        </p:nvSpPr>
        <p:spPr>
          <a:xfrm>
            <a:off x="3347864" y="2636912"/>
            <a:ext cx="2304256" cy="172819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Zespół terapeutyczny</a:t>
            </a:r>
          </a:p>
          <a:p>
            <a:pPr algn="ctr"/>
            <a:r>
              <a:rPr lang="pl-PL" sz="2000" b="1" dirty="0" smtClean="0"/>
              <a:t>/ambulatoryjno-mobilny/</a:t>
            </a:r>
          </a:p>
          <a:p>
            <a:pPr algn="ctr"/>
            <a:endParaRPr lang="pl-PL" sz="2000" b="1" dirty="0"/>
          </a:p>
        </p:txBody>
      </p:sp>
      <p:sp>
        <p:nvSpPr>
          <p:cNvPr id="37" name="Prostokąt zaokrąglony 36"/>
          <p:cNvSpPr/>
          <p:nvPr/>
        </p:nvSpPr>
        <p:spPr>
          <a:xfrm>
            <a:off x="755576" y="2276872"/>
            <a:ext cx="2232248" cy="20882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EDUKACJA</a:t>
            </a:r>
            <a:endParaRPr lang="pl-PL" b="1" dirty="0" smtClean="0"/>
          </a:p>
          <a:p>
            <a:pPr algn="ctr"/>
            <a:r>
              <a:rPr lang="pl-PL" sz="2000" b="1" dirty="0" smtClean="0"/>
              <a:t>Pomoc</a:t>
            </a:r>
          </a:p>
          <a:p>
            <a:pPr algn="ctr"/>
            <a:r>
              <a:rPr lang="pl-PL" sz="2000" b="1" dirty="0" smtClean="0"/>
              <a:t>psychologiczno-pedagogiczna</a:t>
            </a:r>
          </a:p>
          <a:p>
            <a:pPr algn="ctr"/>
            <a:endParaRPr lang="pl-PL" b="1" dirty="0"/>
          </a:p>
        </p:txBody>
      </p:sp>
      <p:sp>
        <p:nvSpPr>
          <p:cNvPr id="38" name="Prostokąt zaokrąglony 37"/>
          <p:cNvSpPr/>
          <p:nvPr/>
        </p:nvSpPr>
        <p:spPr>
          <a:xfrm>
            <a:off x="5940152" y="2276872"/>
            <a:ext cx="2808312" cy="208823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POMOC SPOŁECZNA</a:t>
            </a:r>
          </a:p>
          <a:p>
            <a:pPr algn="ctr"/>
            <a:r>
              <a:rPr lang="pl-PL" sz="2000" b="1" dirty="0" smtClean="0"/>
              <a:t>Interwencja kryzysowa, poradnictwo specjalistyczne,</a:t>
            </a:r>
          </a:p>
          <a:p>
            <a:pPr algn="ctr"/>
            <a:endParaRPr lang="pl-PL" sz="2000" b="1" dirty="0" smtClean="0"/>
          </a:p>
        </p:txBody>
      </p:sp>
      <p:sp>
        <p:nvSpPr>
          <p:cNvPr id="39" name="Elipsa 38"/>
          <p:cNvSpPr/>
          <p:nvPr/>
        </p:nvSpPr>
        <p:spPr>
          <a:xfrm>
            <a:off x="7884368" y="3212976"/>
            <a:ext cx="1044624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SĄD </a:t>
            </a:r>
            <a:endParaRPr lang="pl-PL" b="1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0" y="764704"/>
            <a:ext cx="523220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200" dirty="0" smtClean="0"/>
              <a:t>Opieka podstawowa </a:t>
            </a:r>
            <a:endParaRPr lang="pl-PL" sz="22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0" y="3429000"/>
            <a:ext cx="523220" cy="27363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200" dirty="0" smtClean="0"/>
              <a:t>Opieka specjalistyczna </a:t>
            </a:r>
            <a:endParaRPr lang="pl-PL" sz="2200" dirty="0"/>
          </a:p>
        </p:txBody>
      </p:sp>
      <p:cxnSp>
        <p:nvCxnSpPr>
          <p:cNvPr id="45" name="Łącznik prosty ze strzałką 44"/>
          <p:cNvCxnSpPr/>
          <p:nvPr/>
        </p:nvCxnSpPr>
        <p:spPr>
          <a:xfrm flipV="1">
            <a:off x="2699792" y="2420888"/>
            <a:ext cx="720080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H="1" flipV="1">
            <a:off x="5652120" y="2348880"/>
            <a:ext cx="504056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H="1">
            <a:off x="5652120" y="1772816"/>
            <a:ext cx="1152128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>
            <a:off x="4427984" y="148478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>
            <a:off x="2483768" y="1916832"/>
            <a:ext cx="864096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zaokrąglony 34"/>
          <p:cNvSpPr/>
          <p:nvPr/>
        </p:nvSpPr>
        <p:spPr>
          <a:xfrm>
            <a:off x="3347864" y="4293096"/>
            <a:ext cx="2304256" cy="12241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Oddział dzienny</a:t>
            </a:r>
            <a:endParaRPr lang="pl-PL" sz="2000" b="1" dirty="0"/>
          </a:p>
        </p:txBody>
      </p:sp>
      <p:sp>
        <p:nvSpPr>
          <p:cNvPr id="42" name="Prostokąt zaokrąglony 41"/>
          <p:cNvSpPr/>
          <p:nvPr/>
        </p:nvSpPr>
        <p:spPr>
          <a:xfrm>
            <a:off x="755576" y="4365104"/>
            <a:ext cx="2160240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Klasa terapeutyczna</a:t>
            </a:r>
            <a:endParaRPr lang="pl-PL" sz="2000" b="1" dirty="0"/>
          </a:p>
        </p:txBody>
      </p:sp>
      <p:sp>
        <p:nvSpPr>
          <p:cNvPr id="43" name="Prostokąt zaokrąglony 42"/>
          <p:cNvSpPr/>
          <p:nvPr/>
        </p:nvSpPr>
        <p:spPr>
          <a:xfrm>
            <a:off x="5940152" y="4365104"/>
            <a:ext cx="2808312" cy="10801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Ośrodek wsparcia </a:t>
            </a:r>
          </a:p>
          <a:p>
            <a:pPr algn="ctr"/>
            <a:r>
              <a:rPr lang="pl-PL" sz="2000" b="1" dirty="0" smtClean="0"/>
              <a:t>dziennego, świetlica</a:t>
            </a:r>
          </a:p>
          <a:p>
            <a:pPr algn="ctr"/>
            <a:r>
              <a:rPr lang="pl-PL" sz="2000" b="1" dirty="0" smtClean="0"/>
              <a:t>socjoterapeutyczna..</a:t>
            </a:r>
            <a:endParaRPr lang="pl-PL" sz="2000" b="1" dirty="0"/>
          </a:p>
        </p:txBody>
      </p:sp>
      <p:sp>
        <p:nvSpPr>
          <p:cNvPr id="44" name="Prostokąt zaokrąglony 43"/>
          <p:cNvSpPr/>
          <p:nvPr/>
        </p:nvSpPr>
        <p:spPr>
          <a:xfrm>
            <a:off x="3347864" y="5517232"/>
            <a:ext cx="1224136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Oddział</a:t>
            </a:r>
          </a:p>
          <a:p>
            <a:pPr algn="ctr"/>
            <a:r>
              <a:rPr lang="pl-PL" sz="2000" b="1" dirty="0" smtClean="0"/>
              <a:t>cało-dobowy</a:t>
            </a:r>
            <a:endParaRPr lang="pl-PL" sz="2000" b="1" dirty="0"/>
          </a:p>
        </p:txBody>
      </p:sp>
      <p:sp>
        <p:nvSpPr>
          <p:cNvPr id="46" name="Prostokąt zaokrąglony 45"/>
          <p:cNvSpPr/>
          <p:nvPr/>
        </p:nvSpPr>
        <p:spPr>
          <a:xfrm>
            <a:off x="4572000" y="5517232"/>
            <a:ext cx="1080120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err="1" smtClean="0"/>
              <a:t>Hostel</a:t>
            </a:r>
            <a:endParaRPr lang="pl-PL" sz="2000" b="1" dirty="0"/>
          </a:p>
        </p:txBody>
      </p:sp>
      <p:sp>
        <p:nvSpPr>
          <p:cNvPr id="47" name="Prostokąt zaokrąglony 46"/>
          <p:cNvSpPr/>
          <p:nvPr/>
        </p:nvSpPr>
        <p:spPr>
          <a:xfrm>
            <a:off x="755576" y="5517232"/>
            <a:ext cx="115212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MOW</a:t>
            </a:r>
            <a:endParaRPr lang="pl-PL" sz="2000" b="1" dirty="0"/>
          </a:p>
        </p:txBody>
      </p:sp>
      <p:sp>
        <p:nvSpPr>
          <p:cNvPr id="48" name="Prostokąt zaokrąglony 47"/>
          <p:cNvSpPr/>
          <p:nvPr/>
        </p:nvSpPr>
        <p:spPr>
          <a:xfrm>
            <a:off x="1907704" y="5517232"/>
            <a:ext cx="1008112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MOS</a:t>
            </a:r>
            <a:endParaRPr lang="pl-PL" sz="2000" b="1" dirty="0"/>
          </a:p>
        </p:txBody>
      </p:sp>
      <p:sp>
        <p:nvSpPr>
          <p:cNvPr id="51" name="Prostokąt zaokrąglony 50"/>
          <p:cNvSpPr/>
          <p:nvPr/>
        </p:nvSpPr>
        <p:spPr>
          <a:xfrm>
            <a:off x="5940152" y="5445224"/>
            <a:ext cx="2880320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POW, Rodzina zastępcza</a:t>
            </a:r>
          </a:p>
          <a:p>
            <a:pPr algn="ctr"/>
            <a:r>
              <a:rPr lang="pl-PL" sz="2000" b="1" dirty="0" smtClean="0"/>
              <a:t>/terapeutyczna/</a:t>
            </a:r>
          </a:p>
          <a:p>
            <a:pPr algn="ctr"/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/>
      <p:bldP spid="41" grpId="0"/>
      <p:bldP spid="35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l-PL" sz="3200" dirty="0" smtClean="0"/>
              <a:t>Pomoc psychologiczno-pedagogiczna w edukacji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 smtClean="0"/>
              <a:t>§ 3 .2. Potrzeba objęcia ucznia pomocą psychologiczno-pedagogiczną w szkole wynika w szczególności:</a:t>
            </a:r>
          </a:p>
          <a:p>
            <a:pPr>
              <a:buNone/>
            </a:pPr>
            <a:r>
              <a:rPr lang="pl-PL" sz="2000" b="1" dirty="0" smtClean="0"/>
              <a:t>1) z niepełnosprawności; </a:t>
            </a:r>
            <a:r>
              <a:rPr lang="pl-PL" sz="2000" b="1" dirty="0" smtClean="0">
                <a:solidFill>
                  <a:srgbClr val="FF0000"/>
                </a:solidFill>
              </a:rPr>
              <a:t>(niepełnosprawność intelektualna F7* psychiczna F84)</a:t>
            </a:r>
          </a:p>
          <a:p>
            <a:pPr>
              <a:buNone/>
            </a:pPr>
            <a:r>
              <a:rPr lang="pl-PL" sz="2000" b="1" dirty="0" smtClean="0"/>
              <a:t>2) z niedostosowania społecznego; </a:t>
            </a:r>
            <a:r>
              <a:rPr lang="pl-PL" sz="2000" b="1" dirty="0" smtClean="0">
                <a:solidFill>
                  <a:srgbClr val="FF0000"/>
                </a:solidFill>
              </a:rPr>
              <a:t>(F91 – zaburzenie zachowania)</a:t>
            </a:r>
          </a:p>
          <a:p>
            <a:pPr>
              <a:buNone/>
            </a:pPr>
            <a:r>
              <a:rPr lang="pl-PL" sz="2000" b="1" dirty="0" smtClean="0"/>
              <a:t>3) z zagrożenia niedostosowaniem społecznym; </a:t>
            </a:r>
            <a:r>
              <a:rPr lang="pl-PL" sz="2000" b="1" dirty="0" smtClean="0">
                <a:solidFill>
                  <a:srgbClr val="FF0000"/>
                </a:solidFill>
              </a:rPr>
              <a:t>F91, F84 (spectrum autyzmu)</a:t>
            </a:r>
          </a:p>
          <a:p>
            <a:pPr>
              <a:buNone/>
            </a:pPr>
            <a:r>
              <a:rPr lang="pl-PL" sz="2000" b="1" dirty="0" smtClean="0"/>
              <a:t>4) z zaburzeń zachowania lub emocji; </a:t>
            </a:r>
            <a:r>
              <a:rPr lang="pl-PL" sz="2000" b="1" dirty="0" smtClean="0">
                <a:solidFill>
                  <a:srgbClr val="FF0000"/>
                </a:solidFill>
              </a:rPr>
              <a:t>F9*</a:t>
            </a:r>
          </a:p>
          <a:p>
            <a:pPr>
              <a:buNone/>
            </a:pPr>
            <a:r>
              <a:rPr lang="pl-PL" sz="2000" b="1" dirty="0" smtClean="0"/>
              <a:t>5) </a:t>
            </a:r>
            <a:r>
              <a:rPr lang="pl-PL" sz="2000" b="1" dirty="0" smtClean="0">
                <a:solidFill>
                  <a:srgbClr val="00B050"/>
                </a:solidFill>
              </a:rPr>
              <a:t>ze szczególnych uzdolnień</a:t>
            </a:r>
            <a:r>
              <a:rPr lang="pl-PL" sz="2000" b="1" dirty="0" smtClean="0"/>
              <a:t>;</a:t>
            </a:r>
          </a:p>
          <a:p>
            <a:pPr>
              <a:buNone/>
            </a:pPr>
            <a:r>
              <a:rPr lang="pl-PL" sz="2000" b="1" dirty="0" smtClean="0"/>
              <a:t>6) ze specyficznych trudności w uczeniu się; </a:t>
            </a:r>
            <a:r>
              <a:rPr lang="pl-PL" sz="2000" b="1" dirty="0" smtClean="0">
                <a:solidFill>
                  <a:srgbClr val="FF0000"/>
                </a:solidFill>
              </a:rPr>
              <a:t>F7*, F81</a:t>
            </a:r>
          </a:p>
          <a:p>
            <a:pPr>
              <a:buNone/>
            </a:pPr>
            <a:r>
              <a:rPr lang="pl-PL" sz="2000" b="1" dirty="0" smtClean="0"/>
              <a:t>7) z deficytów kompetencji i zaburzeń sprawności językowych; </a:t>
            </a:r>
            <a:r>
              <a:rPr lang="pl-PL" sz="2000" b="1" dirty="0" smtClean="0">
                <a:solidFill>
                  <a:srgbClr val="FF0000"/>
                </a:solidFill>
              </a:rPr>
              <a:t>F80</a:t>
            </a:r>
          </a:p>
          <a:p>
            <a:pPr>
              <a:buNone/>
            </a:pPr>
            <a:r>
              <a:rPr lang="pl-PL" sz="2000" b="1" dirty="0" smtClean="0"/>
              <a:t>8) z choroby przewlekłej;   </a:t>
            </a:r>
            <a:r>
              <a:rPr lang="pl-PL" sz="2000" b="1" dirty="0" smtClean="0">
                <a:solidFill>
                  <a:srgbClr val="FF0000"/>
                </a:solidFill>
              </a:rPr>
              <a:t>F50 – zaburzenie odżywiania</a:t>
            </a:r>
          </a:p>
          <a:p>
            <a:pPr>
              <a:buNone/>
            </a:pPr>
            <a:r>
              <a:rPr lang="pl-PL" sz="2000" b="1" dirty="0" smtClean="0"/>
              <a:t>9) z sytuacji kryzysowych lub traumatycznych; </a:t>
            </a:r>
            <a:r>
              <a:rPr lang="pl-PL" sz="2000" b="1" dirty="0" smtClean="0">
                <a:solidFill>
                  <a:srgbClr val="FF0000"/>
                </a:solidFill>
              </a:rPr>
              <a:t>F43.0</a:t>
            </a:r>
          </a:p>
          <a:p>
            <a:pPr>
              <a:buNone/>
            </a:pPr>
            <a:r>
              <a:rPr lang="pl-PL" sz="2000" b="1" dirty="0" smtClean="0"/>
              <a:t>10) z niepowodzeń edukacyjnych;  </a:t>
            </a:r>
            <a:r>
              <a:rPr lang="pl-PL" sz="2000" b="1" dirty="0" smtClean="0">
                <a:solidFill>
                  <a:srgbClr val="FF0000"/>
                </a:solidFill>
              </a:rPr>
              <a:t>F7*, F8*, F9*</a:t>
            </a:r>
          </a:p>
          <a:p>
            <a:pPr>
              <a:buNone/>
            </a:pPr>
            <a:r>
              <a:rPr lang="pl-PL" sz="2000" b="1" dirty="0" smtClean="0"/>
              <a:t>11</a:t>
            </a:r>
            <a:r>
              <a:rPr lang="pl-PL" sz="2000" b="1" dirty="0" smtClean="0">
                <a:solidFill>
                  <a:srgbClr val="00B050"/>
                </a:solidFill>
              </a:rPr>
              <a:t>) z zaniedbań środowiskowych związanych z sytuacją bytową ucznia i jego rodziny, sposobem spędzania czasu wolnego i kontaktami środowiskowymi</a:t>
            </a:r>
            <a:r>
              <a:rPr lang="pl-PL" sz="2000" b="1" dirty="0" smtClean="0"/>
              <a:t>;</a:t>
            </a:r>
          </a:p>
          <a:p>
            <a:pPr>
              <a:buNone/>
            </a:pPr>
            <a:r>
              <a:rPr lang="pl-PL" sz="2000" b="1" dirty="0" smtClean="0"/>
              <a:t>12) </a:t>
            </a:r>
            <a:r>
              <a:rPr lang="pl-PL" sz="2000" b="1" dirty="0" smtClean="0">
                <a:solidFill>
                  <a:srgbClr val="00B050"/>
                </a:solidFill>
              </a:rPr>
              <a:t>z trudności adaptacyjnych związanych z różnicami kulturowymi lub ze zmianą środowiska edukacyjnego, w tym związanych z wcześniejszym kształceniem za granicą.</a:t>
            </a:r>
            <a:endParaRPr lang="pl-PL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trzałka zakrzywiona w dół 19"/>
          <p:cNvSpPr/>
          <p:nvPr/>
        </p:nvSpPr>
        <p:spPr>
          <a:xfrm rot="21380839">
            <a:off x="3426315" y="3658983"/>
            <a:ext cx="275146" cy="211044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Krąg troski i odpowiedzialności za zdrowie psychiczne –</a:t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interesariusze Narodowego Programu Ochrony Zdrowia Psychicznego</a:t>
            </a: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22" name="Strzałka w prawo z wcięciem 21"/>
          <p:cNvSpPr/>
          <p:nvPr/>
        </p:nvSpPr>
        <p:spPr>
          <a:xfrm rot="10486925">
            <a:off x="3788839" y="3736230"/>
            <a:ext cx="432048" cy="216024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z wcięciem 22"/>
          <p:cNvSpPr/>
          <p:nvPr/>
        </p:nvSpPr>
        <p:spPr>
          <a:xfrm rot="13602085">
            <a:off x="3669765" y="4419420"/>
            <a:ext cx="641559" cy="223595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z wcięciem 23"/>
          <p:cNvSpPr/>
          <p:nvPr/>
        </p:nvSpPr>
        <p:spPr>
          <a:xfrm rot="13568843">
            <a:off x="3545817" y="4123607"/>
            <a:ext cx="1011516" cy="24606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z wcięciem 25"/>
          <p:cNvSpPr/>
          <p:nvPr/>
        </p:nvSpPr>
        <p:spPr>
          <a:xfrm rot="16200000">
            <a:off x="3388773" y="4925334"/>
            <a:ext cx="504056" cy="414189"/>
          </a:xfrm>
          <a:prstGeom prst="notchedRightArrow">
            <a:avLst>
              <a:gd name="adj1" fmla="val 50000"/>
              <a:gd name="adj2" fmla="val 5659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prawo z wcięciem 29"/>
          <p:cNvSpPr/>
          <p:nvPr/>
        </p:nvSpPr>
        <p:spPr>
          <a:xfrm rot="17796011">
            <a:off x="2607014" y="5314183"/>
            <a:ext cx="504056" cy="564679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0" name="Symbol zastępczy zawartości 3"/>
          <p:cNvGraphicFramePr>
            <a:graphicFrameLocks/>
          </p:cNvGraphicFramePr>
          <p:nvPr/>
        </p:nvGraphicFramePr>
        <p:xfrm>
          <a:off x="683568" y="1340768"/>
          <a:ext cx="237626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331640" y="220486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OTWARTY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DIALOG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4427984" y="3212976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4580384" y="3365376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115616" y="4725144"/>
            <a:ext cx="2736304" cy="180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C:\Users\Dariusz Baran\Pictures\Różne\Bio-psycho-social model\three colors separately 2 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869160"/>
            <a:ext cx="971172" cy="933295"/>
          </a:xfrm>
          <a:prstGeom prst="rect">
            <a:avLst/>
          </a:prstGeom>
          <a:noFill/>
        </p:spPr>
      </p:pic>
      <p:pic>
        <p:nvPicPr>
          <p:cNvPr id="1029" name="Picture 5" descr="C:\Users\Dariusz Baran\Pictures\Różne\Bio-psycho-social model\three colors separately 2 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590322"/>
            <a:ext cx="864096" cy="85110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64807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ZMIANA SYSTEMOWA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4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STAN OBECNY – USŁUGI RESORTOWE</a:t>
            </a:r>
            <a:endParaRPr lang="pl-PL" dirty="0"/>
          </a:p>
        </p:txBody>
      </p:sp>
      <p:pic>
        <p:nvPicPr>
          <p:cNvPr id="7" name="Symbol zastępczy zawartości 6" descr="three lights seperatel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115616" y="1772816"/>
            <a:ext cx="2736304" cy="273630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788024" y="908720"/>
            <a:ext cx="4041775" cy="7200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PODEJŚCIE KOMPLEKSOWE</a:t>
            </a:r>
          </a:p>
          <a:p>
            <a:pPr algn="ctr"/>
            <a:r>
              <a:rPr lang="pl-PL" dirty="0" smtClean="0"/>
              <a:t> i ZINTEGROWANE</a:t>
            </a:r>
            <a:endParaRPr lang="pl-PL" dirty="0"/>
          </a:p>
        </p:txBody>
      </p:sp>
      <p:pic>
        <p:nvPicPr>
          <p:cNvPr id="8" name="Symbol zastępczy zawartości 7" descr="three lights together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92080" y="1772816"/>
            <a:ext cx="2808312" cy="2808312"/>
          </a:xfrm>
        </p:spPr>
      </p:pic>
      <p:pic>
        <p:nvPicPr>
          <p:cNvPr id="1026" name="Picture 2" descr="C:\Users\Dariusz Baran\Pictures\Różne\Bio-psycho-social model\Additive_color_mixing_simulat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671138"/>
            <a:ext cx="2808312" cy="1998222"/>
          </a:xfrm>
          <a:prstGeom prst="rect">
            <a:avLst/>
          </a:prstGeom>
          <a:noFill/>
        </p:spPr>
      </p:pic>
      <p:pic>
        <p:nvPicPr>
          <p:cNvPr id="1027" name="Picture 3" descr="C:\Users\Dariusz Baran\Pictures\Różne\Bio-psycho-social model\three colors separately 2 bl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941168"/>
            <a:ext cx="871373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76064"/>
          </a:xfrm>
        </p:spPr>
        <p:txBody>
          <a:bodyPr>
            <a:noAutofit/>
          </a:bodyPr>
          <a:lstStyle/>
          <a:p>
            <a:pPr algn="ctr"/>
            <a:r>
              <a:rPr lang="pl-PL" sz="2700" b="1" dirty="0" smtClean="0">
                <a:solidFill>
                  <a:srgbClr val="C00000"/>
                </a:solidFill>
              </a:rPr>
              <a:t>CENTRUM ZDROWIA PSYCHICZNEGO </a:t>
            </a:r>
            <a:endParaRPr lang="pl-PL" sz="2700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C:\Users\Dariusz Baran\Pictures\Różne\Polska powiaty kolory ziel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468413" cy="3168352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7544" y="3717032"/>
            <a:ext cx="547260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finansowanych ze środków: 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ochrony zdrowia, pomocy społecznej, edukacji, aktywizacji zawodowej</a:t>
            </a:r>
            <a:r>
              <a:rPr lang="pl-PL" sz="2400" b="1" dirty="0" smtClean="0">
                <a:solidFill>
                  <a:srgbClr val="00B050"/>
                </a:solidFill>
              </a:rPr>
              <a:t>.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95536" y="836712"/>
            <a:ext cx="5472608" cy="29523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lvl="1">
              <a:spcBef>
                <a:spcPct val="20000"/>
              </a:spcBef>
              <a:defRPr/>
            </a:pPr>
            <a:r>
              <a:rPr lang="pl-PL" sz="2400" b="1" u="sng" dirty="0" smtClean="0"/>
              <a:t>Ustawa o ochronie zdrowia psychicznego</a:t>
            </a:r>
          </a:p>
          <a:p>
            <a:pPr marL="0" lvl="1">
              <a:spcBef>
                <a:spcPct val="20000"/>
              </a:spcBef>
              <a:defRPr/>
            </a:pPr>
            <a:r>
              <a:rPr lang="pl-PL" sz="2400" b="1" dirty="0" smtClean="0"/>
              <a:t>Art. 5a. Podmiot leczniczy prowadzący centrum zdrowia psychicznego zapewnia </a:t>
            </a:r>
            <a:r>
              <a:rPr lang="pl-PL" sz="2400" b="1" dirty="0" smtClean="0">
                <a:solidFill>
                  <a:srgbClr val="C00000"/>
                </a:solidFill>
              </a:rPr>
              <a:t>kompleksową opiekę zdrowotną nad osobami z zaburzeniami psychicznymi na określonym obszarze terytorialnym w formie pomocy doraźnej, ambulatoryjnej, dziennej, szpitalnej i środowiskowej.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7544" y="4941168"/>
            <a:ext cx="5472608" cy="168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obszarze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jednostki samorządu terytorialnego wielkości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powiatu,  dużego miasta,  dzielnicy wielkiego miasta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(50-200 tyś mieszkańców</a:t>
            </a:r>
            <a:r>
              <a:rPr lang="pl-PL" sz="2400" b="1" dirty="0" smtClean="0"/>
              <a:t>.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67544" y="1124744"/>
          <a:ext cx="820891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Subwencja</a:t>
                      </a:r>
                      <a:r>
                        <a:rPr lang="pl-PL" sz="2000" baseline="0" dirty="0" smtClean="0"/>
                        <a:t> edukacyjna</a:t>
                      </a:r>
                      <a:endParaRPr lang="pl-PL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Płatnik</a:t>
                      </a:r>
                      <a:r>
                        <a:rPr lang="pl-PL" sz="2000" baseline="0" dirty="0" smtClean="0"/>
                        <a:t> świadczeń zdrowotnych</a:t>
                      </a:r>
                      <a:endParaRPr lang="pl-PL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Pomoc społeczna – dotacje celowe i zadania własne</a:t>
                      </a:r>
                      <a:endParaRPr lang="pl-PL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Aktywizacja</a:t>
                      </a:r>
                      <a:r>
                        <a:rPr lang="pl-PL" sz="2000" baseline="0" dirty="0" smtClean="0"/>
                        <a:t> zawodowa </a:t>
                      </a:r>
                    </a:p>
                    <a:p>
                      <a:pPr algn="ctr"/>
                      <a:r>
                        <a:rPr lang="pl-PL" sz="2000" baseline="0" dirty="0" smtClean="0"/>
                        <a:t>PFRON, EFS…</a:t>
                      </a:r>
                      <a:endParaRPr lang="pl-PL" sz="2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67544" y="188640"/>
            <a:ext cx="81369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Powiatowy Program Ochrony Zdrowia Psychicznego </a:t>
            </a:r>
          </a:p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– źródła finansowania </a:t>
            </a:r>
            <a:endParaRPr lang="pl-PL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Symbol zastępczy zawartości 3"/>
          <p:cNvGraphicFramePr>
            <a:graphicFrameLocks/>
          </p:cNvGraphicFramePr>
          <p:nvPr/>
        </p:nvGraphicFramePr>
        <p:xfrm>
          <a:off x="539552" y="2276872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 w dół 7"/>
          <p:cNvSpPr/>
          <p:nvPr/>
        </p:nvSpPr>
        <p:spPr>
          <a:xfrm>
            <a:off x="1403648" y="2420888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3563888" y="2492896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5652120" y="2492896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7524328" y="2492896"/>
            <a:ext cx="288032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8516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 smtClean="0"/>
              <a:t>Podkarpackie Forum Zdrowia Psychicznego 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regionalna platforma współpracy</a:t>
            </a:r>
            <a:endParaRPr lang="pl-PL" sz="2400" dirty="0"/>
          </a:p>
        </p:txBody>
      </p:sp>
      <p:pic>
        <p:nvPicPr>
          <p:cNvPr id="5" name="Symbol zastępczy zawartości 4" descr="Podkarpackie powia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556792"/>
            <a:ext cx="4171141" cy="468052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960440" cy="5256584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Zespoły eksperckie: </a:t>
            </a:r>
          </a:p>
          <a:p>
            <a:r>
              <a:rPr lang="pl-PL" sz="2000" b="1" dirty="0" smtClean="0"/>
              <a:t>- dzieci i młodzież </a:t>
            </a:r>
          </a:p>
          <a:p>
            <a:r>
              <a:rPr lang="pl-PL" sz="2000" b="1" dirty="0" smtClean="0"/>
              <a:t>- dorośli i seniorzy</a:t>
            </a:r>
          </a:p>
          <a:p>
            <a:endParaRPr lang="pl-PL" sz="1000" b="1" dirty="0" smtClean="0"/>
          </a:p>
          <a:p>
            <a:r>
              <a:rPr lang="pl-PL" sz="2000" b="1" dirty="0" smtClean="0"/>
              <a:t>Wspólna baza danych i analiz oraz szablon  lokalnego programu ochrony zdrowia psychicznego – na stronie internetowej</a:t>
            </a:r>
          </a:p>
          <a:p>
            <a:endParaRPr lang="pl-PL" sz="1000" b="1" dirty="0" smtClean="0"/>
          </a:p>
          <a:p>
            <a:r>
              <a:rPr lang="pl-PL" sz="2000" b="1" dirty="0" smtClean="0"/>
              <a:t>Sieć Zespołów koordynujących lokalne programy ochrony zdrowia psychicznego – 13 XII, 19 XII, 10 I</a:t>
            </a:r>
          </a:p>
          <a:p>
            <a:endParaRPr lang="pl-PL" sz="1000" b="1" dirty="0" smtClean="0"/>
          </a:p>
          <a:p>
            <a:r>
              <a:rPr lang="pl-PL" sz="2000" b="1" dirty="0" smtClean="0"/>
              <a:t>Konsultacje społeczne – fora lokalne i regionalne  19 I, 26 I</a:t>
            </a:r>
            <a:endParaRPr lang="pl-PL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l-PL" sz="2400" dirty="0" smtClean="0"/>
              <a:t>Powiatowy </a:t>
            </a:r>
            <a:r>
              <a:rPr lang="pl-PL" sz="2400" dirty="0" smtClean="0"/>
              <a:t>Z</a:t>
            </a:r>
            <a:r>
              <a:rPr lang="pl-PL" sz="2400" dirty="0" smtClean="0"/>
              <a:t>espół tworzący i  koordynujący lokalny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 smtClean="0"/>
              <a:t>program ochrony zdrowia psychicznego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900" u="sng" dirty="0" smtClean="0"/>
              <a:t>Interesariusze, uczestnicy programu:</a:t>
            </a:r>
          </a:p>
          <a:p>
            <a:r>
              <a:rPr lang="pl-PL" sz="1900" dirty="0" smtClean="0"/>
              <a:t>Osoby kształtujące lokalną politykę społeczną i </a:t>
            </a:r>
            <a:r>
              <a:rPr lang="pl-PL" sz="1900" dirty="0" smtClean="0"/>
              <a:t>zdrowotną w powiecie i gminach na obszarze realizacji programu</a:t>
            </a:r>
            <a:endParaRPr lang="pl-PL" sz="1900" dirty="0" smtClean="0"/>
          </a:p>
          <a:p>
            <a:r>
              <a:rPr lang="pl-PL" sz="1900" dirty="0" smtClean="0"/>
              <a:t>Osoby zarządzające </a:t>
            </a:r>
            <a:r>
              <a:rPr lang="pl-PL" sz="1900" dirty="0" smtClean="0"/>
              <a:t>podmiotami leczniczymi, jednostkami pomocy społecznej, placówkami  oświatowymi, urząd pracy /powiat </a:t>
            </a:r>
            <a:r>
              <a:rPr lang="pl-PL" sz="1900" dirty="0" smtClean="0"/>
              <a:t>i gminy</a:t>
            </a:r>
            <a:r>
              <a:rPr lang="pl-PL" sz="1900" dirty="0" smtClean="0"/>
              <a:t>/, w tym organizacje pozarządowe realizujące zadania programu, a w sprawach dotyczących dzieci i rodzin sądy rodzinne z zespołem kuratorów sądowych</a:t>
            </a:r>
            <a:endParaRPr lang="pl-PL" sz="1900" dirty="0" smtClean="0"/>
          </a:p>
          <a:p>
            <a:r>
              <a:rPr lang="pl-PL" sz="1900" dirty="0" smtClean="0"/>
              <a:t>Osoby reprezentujące pracowników pracujących bezpośrednio z </a:t>
            </a:r>
            <a:r>
              <a:rPr lang="pl-PL" sz="1900" dirty="0" smtClean="0"/>
              <a:t>osobami z zaburzeniami psychicznymi i </a:t>
            </a:r>
            <a:r>
              <a:rPr lang="pl-PL" sz="1900" dirty="0" smtClean="0"/>
              <a:t>ich </a:t>
            </a:r>
            <a:r>
              <a:rPr lang="pl-PL" sz="1900" dirty="0" smtClean="0"/>
              <a:t>rodzinami (eksperci </a:t>
            </a:r>
            <a:r>
              <a:rPr lang="pl-PL" sz="1900" dirty="0" smtClean="0"/>
              <a:t>merytoryczni)</a:t>
            </a:r>
          </a:p>
          <a:p>
            <a:r>
              <a:rPr lang="pl-PL" sz="1900" dirty="0" smtClean="0"/>
              <a:t>Przedstawiciele organizacji beneficjentów i ich rodzin </a:t>
            </a:r>
            <a:r>
              <a:rPr lang="pl-PL" sz="1900" dirty="0" smtClean="0"/>
              <a:t>i opiekunów (eksperci </a:t>
            </a:r>
            <a:r>
              <a:rPr lang="pl-PL" sz="1900" dirty="0" smtClean="0"/>
              <a:t>przez doświadczenie)</a:t>
            </a:r>
          </a:p>
          <a:p>
            <a:pPr>
              <a:buNone/>
            </a:pPr>
            <a:r>
              <a:rPr lang="pl-PL" sz="1900" u="sng" dirty="0" smtClean="0"/>
              <a:t>Zespół </a:t>
            </a:r>
            <a:r>
              <a:rPr lang="pl-PL" sz="1900" u="sng" dirty="0" smtClean="0"/>
              <a:t>koordynujący i monitorujący </a:t>
            </a:r>
            <a:r>
              <a:rPr lang="pl-PL" sz="1900" dirty="0" smtClean="0"/>
              <a:t>– stały </a:t>
            </a:r>
            <a:r>
              <a:rPr lang="pl-PL" sz="1900" dirty="0" smtClean="0"/>
              <a:t>skład </a:t>
            </a:r>
            <a:r>
              <a:rPr lang="pl-PL" sz="1900" dirty="0" err="1" smtClean="0"/>
              <a:t>osób</a:t>
            </a:r>
            <a:r>
              <a:rPr lang="pl-PL" sz="1900" dirty="0" smtClean="0"/>
              <a:t> decyzyjnych i liderów środowiskowych</a:t>
            </a:r>
            <a:r>
              <a:rPr lang="pl-PL" sz="1900" dirty="0" smtClean="0"/>
              <a:t> </a:t>
            </a:r>
            <a:endParaRPr lang="pl-PL" sz="1900" dirty="0" smtClean="0"/>
          </a:p>
          <a:p>
            <a:pPr>
              <a:buNone/>
            </a:pPr>
            <a:r>
              <a:rPr lang="pl-PL" sz="1900" u="sng" dirty="0" smtClean="0"/>
              <a:t>Forum</a:t>
            </a:r>
            <a:r>
              <a:rPr lang="pl-PL" sz="1900" dirty="0" smtClean="0"/>
              <a:t> </a:t>
            </a:r>
            <a:r>
              <a:rPr lang="pl-PL" sz="1900" dirty="0" smtClean="0"/>
              <a:t>– </a:t>
            </a:r>
            <a:r>
              <a:rPr lang="pl-PL" sz="1900" dirty="0" smtClean="0"/>
              <a:t>regularne, spotkania wszystkich </a:t>
            </a:r>
            <a:r>
              <a:rPr lang="pl-PL" sz="1900" dirty="0" err="1" smtClean="0"/>
              <a:t>interesariuszy</a:t>
            </a:r>
            <a:r>
              <a:rPr lang="pl-PL" sz="1900" dirty="0" smtClean="0"/>
              <a:t> z refleksją o diagnozie </a:t>
            </a:r>
            <a:r>
              <a:rPr lang="pl-PL" sz="1900" dirty="0" smtClean="0"/>
              <a:t>potrzeb </a:t>
            </a:r>
            <a:r>
              <a:rPr lang="pl-PL" sz="1900" dirty="0" smtClean="0"/>
              <a:t>beneficjentów, o zasobach i brakach instytucjonalnych,  o  planach finansowych </a:t>
            </a:r>
            <a:r>
              <a:rPr lang="pl-PL" sz="1900" smtClean="0"/>
              <a:t>i działaniach </a:t>
            </a:r>
            <a:r>
              <a:rPr lang="pl-PL" sz="1900" dirty="0" smtClean="0"/>
              <a:t>na przyszłość</a:t>
            </a:r>
            <a:endParaRPr lang="pl-PL" sz="19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400" dirty="0" smtClean="0"/>
              <a:t>Załącznik - środowiskowy </a:t>
            </a:r>
            <a:r>
              <a:rPr lang="pl-PL" sz="2400" dirty="0" smtClean="0"/>
              <a:t>program leczenia, rehabilitacji i wsparcia </a:t>
            </a:r>
            <a:r>
              <a:rPr lang="pl-PL" sz="2400" dirty="0" err="1" smtClean="0"/>
              <a:t>wg</a:t>
            </a:r>
            <a:r>
              <a:rPr lang="pl-PL" sz="2400" dirty="0" smtClean="0"/>
              <a:t>. </a:t>
            </a:r>
            <a:r>
              <a:rPr lang="pl-PL" sz="2400" dirty="0" smtClean="0"/>
              <a:t>prof. Andrzeja </a:t>
            </a:r>
            <a:r>
              <a:rPr lang="pl-PL" sz="2400" dirty="0" err="1" smtClean="0"/>
              <a:t>Cechnickiego</a:t>
            </a:r>
            <a:r>
              <a:rPr lang="pl-PL" sz="2400" dirty="0" smtClean="0"/>
              <a:t> z CM UJ w Krakowie</a:t>
            </a:r>
            <a:endParaRPr lang="pl-PL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705725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0" fontAlgn="ctr">
              <a:spcBef>
                <a:spcPts val="0"/>
              </a:spcBef>
            </a:pPr>
            <a:r>
              <a:rPr lang="pl-PL" sz="16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Załącznik - </a:t>
            </a:r>
            <a:r>
              <a:rPr lang="pl-PL" sz="16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ZATRUDNIENIE </a:t>
            </a:r>
            <a:r>
              <a:rPr lang="pl-PL" sz="1600" b="1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 JEDNOSTKACH ORGANIZACYJNYCH POMOCY I INTEGRACJI SPOŁECZNEJ W WOJEWÓDZTWIE PODKARPACKIM  -  2016</a:t>
            </a:r>
            <a:endParaRPr lang="pl-PL" sz="16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7" y="980728"/>
          <a:ext cx="8568952" cy="5460629"/>
        </p:xfrm>
        <a:graphic>
          <a:graphicData uri="http://schemas.openxmlformats.org/drawingml/2006/table">
            <a:tbl>
              <a:tblPr/>
              <a:tblGrid>
                <a:gridCol w="6120681"/>
                <a:gridCol w="1256070"/>
                <a:gridCol w="1192201"/>
              </a:tblGrid>
              <a:tr h="4014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ZATRUDNIENIE W JEDNOSTKACH ORGANIZACYJNYCH POMOCY I INTEGRACJI SPOŁECZNEJ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Liczba </a:t>
                      </a:r>
                      <a:r>
                        <a:rPr lang="pl-PL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osób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 przeliczeniu</a:t>
                      </a:r>
                      <a:b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 pełne etaty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Ogółem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7 358,64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Służby wojewody realizujący zadania z zakresu pomocy społecznej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Regionalny Ośrodek Polityki Społecznej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Powiatowe Centra Pomocy Rodzinie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82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OŚRODKI POMOCY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SPOŁECZNEJ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3 005,02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 tego: pracownicy wykonujący specjalistyczne usługi opiekuńcze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KLUBY INTEGRACJI SPOŁECZNEJ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oddelegowani z ośrodków pomocy społecznej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DOMY POMOCY SPOŁECZNEJ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3 063,59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PLACÓWKI SPECJALISTYCZNEGO PORADNICTWA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OŚRODKI INTERWENCJI KRYZYSOWEJ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OŚRODKI WSPARCIA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792,95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83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 tego OŚRODKI WSPARCIA DLA OSÓB Z ZABURZENIAMI PSYCHICZNYMI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599,36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SRODOWISKOWE DOMY SAMOPOMOCY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596,36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dkarpacie powia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6607" y="131445"/>
            <a:ext cx="5983745" cy="6726556"/>
          </a:xfrm>
        </p:spPr>
      </p:pic>
      <p:sp>
        <p:nvSpPr>
          <p:cNvPr id="5" name="pole tekstowe 4"/>
          <p:cNvSpPr txBox="1"/>
          <p:nvPr/>
        </p:nvSpPr>
        <p:spPr>
          <a:xfrm>
            <a:off x="3203848" y="7647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48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75856" y="41490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47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88024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27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932040" y="544522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70C0"/>
                </a:solidFill>
              </a:rPr>
              <a:t>22</a:t>
            </a:r>
            <a:endParaRPr lang="pl-PL" sz="2000" b="1" dirty="0">
              <a:solidFill>
                <a:srgbClr val="0070C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131840" y="134076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53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75856" y="35010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7605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74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499992" y="14127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67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263691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80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444208" y="234888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56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213285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70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47864" y="20608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99593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66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851920" y="227687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168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339752" y="198884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136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644008" y="4869160"/>
            <a:ext cx="70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LESKO</a:t>
            </a:r>
            <a:endParaRPr lang="pl-PL" sz="16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275856" y="450912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112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580112" y="299695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121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195736" y="314096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135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4067944" y="501317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95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059832" y="292494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74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292080" y="249289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78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555776" y="450912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115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3851920" y="263691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187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995936" y="83671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108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5580112" y="386104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62</a:t>
            </a:r>
            <a:endParaRPr lang="pl-PL" sz="2000" b="1" dirty="0">
              <a:solidFill>
                <a:srgbClr val="7030A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1979712" y="5842337"/>
            <a:ext cx="55951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Ludność faktycznie mieszkająca w powiatach /tyś./</a:t>
            </a:r>
          </a:p>
          <a:p>
            <a:r>
              <a:rPr lang="pl-PL" sz="2000" b="1" dirty="0" smtClean="0"/>
              <a:t> na terenie województwa podkarpackiego</a:t>
            </a:r>
            <a:endParaRPr lang="pl-PL" sz="2000" b="1" dirty="0"/>
          </a:p>
          <a:p>
            <a:r>
              <a:rPr lang="pl-PL" sz="2000" b="1" dirty="0" smtClean="0"/>
              <a:t>Stan na 31 XII 2016</a:t>
            </a:r>
            <a:endParaRPr lang="pl-PL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2200" b="1" dirty="0" smtClean="0"/>
              <a:t>Zadania powiatu w Narodowym Programie Ochrony Zdrowia Psychicznego</a:t>
            </a:r>
            <a:endParaRPr lang="pl-PL" sz="22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395536" y="2060848"/>
            <a:ext cx="8496944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UPOWSZECHNIENIE ŚRODOWISKOWEGO MODELU  PSYCHIATRYCZNEJ OPIEKI ZDROWOTNEJ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95536" y="980728"/>
            <a:ext cx="8496944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ZAPEWNIENIE OSOBOM Z ZABURZENIAMI PSYCHICZNYMI </a:t>
            </a:r>
          </a:p>
          <a:p>
            <a:pPr algn="ctr"/>
            <a:r>
              <a:rPr lang="pl-PL" sz="2000" b="1" dirty="0" smtClean="0"/>
              <a:t>WIELOSTRONNEJ OPIEKI ADEKWATNEJ DO ICH POTRZEB</a:t>
            </a:r>
            <a:endParaRPr lang="pl-PL" sz="20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95536" y="3212976"/>
            <a:ext cx="5256584" cy="86409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UPOWSZECHNIENIE ZRÓŻNICOWYNYCH FORM POMOCY I OPARCIA SPOŁECZNEGO 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395536" y="4293096"/>
            <a:ext cx="525658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AKTYWIZACJA</a:t>
            </a:r>
            <a:r>
              <a:rPr lang="pl-PL" b="1" dirty="0" smtClean="0"/>
              <a:t> ZAWODOWA OSÓB Z ZABURZENIAMI PSYCHICZNYMI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23528" y="5373216"/>
            <a:ext cx="8496944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                                 SKOORDYNOWANIE DOSTĘPNYCH FORM OPIEKI I POMOCY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5796136" y="3140968"/>
            <a:ext cx="3096344" cy="20882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UDZIELANIE WSPARCIA PSYCHOLOGICZNO-PEDAGOGICZNEGO UCZNIOM, RODZICOM I NAUCZYCIELOM </a:t>
            </a:r>
            <a:endParaRPr lang="pl-PL" sz="2000" dirty="0"/>
          </a:p>
        </p:txBody>
      </p:sp>
      <p:sp>
        <p:nvSpPr>
          <p:cNvPr id="10" name="Strzałka w dół 9"/>
          <p:cNvSpPr/>
          <p:nvPr/>
        </p:nvSpPr>
        <p:spPr>
          <a:xfrm>
            <a:off x="1043608" y="1700808"/>
            <a:ext cx="432048" cy="3600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2555776" y="1700808"/>
            <a:ext cx="432048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355976" y="1700808"/>
            <a:ext cx="432048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dół 12"/>
          <p:cNvSpPr/>
          <p:nvPr/>
        </p:nvSpPr>
        <p:spPr>
          <a:xfrm>
            <a:off x="6948264" y="1700808"/>
            <a:ext cx="504056" cy="36004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4" name="Symbol zastępczy zawartości 3"/>
          <p:cNvGraphicFramePr>
            <a:graphicFrameLocks/>
          </p:cNvGraphicFramePr>
          <p:nvPr/>
        </p:nvGraphicFramePr>
        <p:xfrm>
          <a:off x="467544" y="5373216"/>
          <a:ext cx="1738536" cy="129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323528" y="1772816"/>
            <a:ext cx="8568952" cy="216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tx1"/>
                </a:solidFill>
              </a:rPr>
              <a:t>1</a:t>
            </a:r>
            <a:r>
              <a:rPr lang="pl-PL" sz="2400" b="1" dirty="0" smtClean="0">
                <a:solidFill>
                  <a:schemeClr val="tx1"/>
                </a:solidFill>
              </a:rPr>
              <a:t>) opracowanie lokalnego programu zwiększenia dostępności i zmniejszenia nierówności w dostępie do różnych form środowiskowej psychiatrycznej opieki zdrowotnej, w tym rozwoju CZP oraz placówek psychiatrycznej opieki zdrowotnej dla dzieci i młodzieży w powiecie lub gminie</a:t>
            </a:r>
            <a:r>
              <a:rPr lang="pl-PL" sz="2400" dirty="0" smtClean="0">
                <a:solidFill>
                  <a:schemeClr val="tx1"/>
                </a:solidFill>
              </a:rPr>
              <a:t>;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23528" y="404664"/>
            <a:ext cx="8496944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ZADANIA POWIATU</a:t>
            </a:r>
          </a:p>
          <a:p>
            <a:pPr algn="ctr"/>
            <a:r>
              <a:rPr lang="pl-PL" sz="2000" b="1" dirty="0" smtClean="0"/>
              <a:t>UPOWSZECHNIENIE ŚRODOWISKOWEGO MODELU  PSYCHIATRYCZNEJ OPIEKI ZDROWOTNEJ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95536" y="4221088"/>
            <a:ext cx="8424936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tx1"/>
                </a:solidFill>
              </a:rPr>
              <a:t>2)  </a:t>
            </a:r>
            <a:r>
              <a:rPr lang="pl-PL" sz="2400" b="1" dirty="0" smtClean="0">
                <a:solidFill>
                  <a:schemeClr val="tx1"/>
                </a:solidFill>
              </a:rPr>
              <a:t>utworzenie CZP zgodnie z zasadami organizacyjnymi zawartymi w rozdziale 4 Programu.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395536" y="1556792"/>
            <a:ext cx="8496944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1/ aktualizacja poszerzenia, zróżnicowania i unowocześniania pomocy i oparcia społecznego dla </a:t>
            </a:r>
            <a:r>
              <a:rPr lang="pl-PL" sz="2400" dirty="0" err="1" smtClean="0">
                <a:solidFill>
                  <a:schemeClr val="tx1"/>
                </a:solidFill>
              </a:rPr>
              <a:t>osób</a:t>
            </a:r>
            <a:r>
              <a:rPr lang="pl-PL" sz="2400" dirty="0" smtClean="0">
                <a:solidFill>
                  <a:schemeClr val="tx1"/>
                </a:solidFill>
              </a:rPr>
              <a:t> z zaburzeniami psychicznymi, w zakresie pomocy: bytowej, mieszkaniowej, stacjonarnej, samopomocy środowiskowej;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39552" y="260648"/>
            <a:ext cx="8136904" cy="10801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ZADANIA POWIATU</a:t>
            </a:r>
          </a:p>
          <a:p>
            <a:pPr algn="ctr"/>
            <a:r>
              <a:rPr lang="pl-PL" sz="2000" b="1" dirty="0" smtClean="0"/>
              <a:t>UPOWSZECHNIENIE ZRÓŻNICOWYNYCH FORM POMOCY I OPARCIA SPOŁECZNEGO 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95536" y="3501008"/>
            <a:ext cx="8496944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2/ wspieranie finansowe projektów organizacji pozarządowych służących rozwojowi form oparcia społecznego dla </a:t>
            </a:r>
            <a:r>
              <a:rPr lang="pl-PL" sz="2400" dirty="0" err="1" smtClean="0">
                <a:solidFill>
                  <a:schemeClr val="tx1"/>
                </a:solidFill>
              </a:rPr>
              <a:t>osób</a:t>
            </a:r>
            <a:r>
              <a:rPr lang="pl-PL" sz="2400" dirty="0" smtClean="0">
                <a:solidFill>
                  <a:schemeClr val="tx1"/>
                </a:solidFill>
              </a:rPr>
              <a:t> z zaburzeniami psychicznymi;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395536" y="5085184"/>
            <a:ext cx="8496944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3/ zwiększenie udziału zagadnień pomocy osobom z zaburzeniami psychicznymi w działalności powiatowych centrów pomocy rodzinie.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323528" y="5157192"/>
            <a:ext cx="8496944" cy="1512168"/>
          </a:xfrm>
          <a:prstGeom prst="roundRect">
            <a:avLst/>
          </a:prstGeom>
          <a:solidFill>
            <a:srgbClr val="FFB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3/ zwiększenie udziału zatrudnienia </a:t>
            </a:r>
            <a:r>
              <a:rPr lang="pl-PL" sz="2400" dirty="0" err="1" smtClean="0">
                <a:solidFill>
                  <a:schemeClr val="tx1"/>
                </a:solidFill>
              </a:rPr>
              <a:t>osób</a:t>
            </a:r>
            <a:r>
              <a:rPr lang="pl-PL" sz="2400" dirty="0" smtClean="0">
                <a:solidFill>
                  <a:schemeClr val="tx1"/>
                </a:solidFill>
              </a:rPr>
              <a:t> z zaburzeniami psychicznymi w działalności powiatowych urzędów pracy (PUP).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395536" y="404664"/>
            <a:ext cx="8136904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/>
              <a:t>ZADANIA POWIATU</a:t>
            </a:r>
          </a:p>
          <a:p>
            <a:pPr algn="ctr"/>
            <a:r>
              <a:rPr lang="pl-PL" sz="2000" b="1" dirty="0" smtClean="0"/>
              <a:t>AKTYWIZACJA</a:t>
            </a:r>
            <a:r>
              <a:rPr lang="pl-PL" b="1" dirty="0" smtClean="0"/>
              <a:t> ZAWODOWA OSÓB Z ZABURZENIAMI PSYCHICZNYMI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395536" y="3356992"/>
            <a:ext cx="8424936" cy="1656184"/>
          </a:xfrm>
          <a:prstGeom prst="roundRect">
            <a:avLst/>
          </a:prstGeom>
          <a:solidFill>
            <a:srgbClr val="FFB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2/ prowadzenie kampanii szkoleniowo-informacyjnej adresowanej do pracodawców promującej zatrudnianie </a:t>
            </a:r>
            <a:r>
              <a:rPr lang="pl-PL" sz="2400" dirty="0" err="1" smtClean="0">
                <a:solidFill>
                  <a:schemeClr val="tx1"/>
                </a:solidFill>
              </a:rPr>
              <a:t>osób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niepełnosprawnych</a:t>
            </a:r>
            <a:r>
              <a:rPr lang="pl-PL" sz="2400" dirty="0" smtClean="0">
                <a:solidFill>
                  <a:schemeClr val="tx1"/>
                </a:solidFill>
              </a:rPr>
              <a:t>, w tym z zaburzeniami psychicznymi;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323528" y="1556792"/>
            <a:ext cx="8496944" cy="1656184"/>
          </a:xfrm>
          <a:prstGeom prst="roundRect">
            <a:avLst/>
          </a:prstGeom>
          <a:solidFill>
            <a:srgbClr val="FFBD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2400" dirty="0" smtClean="0">
                <a:solidFill>
                  <a:schemeClr val="tx1"/>
                </a:solidFill>
              </a:rPr>
              <a:t>1/ zwiększanie dostępności rehabilitacji zawodowej, organizacja poradnictwa zawodowego i szkoleń zawodowych dla </a:t>
            </a:r>
            <a:r>
              <a:rPr lang="pl-PL" sz="2400" dirty="0" err="1" smtClean="0">
                <a:solidFill>
                  <a:schemeClr val="tx1"/>
                </a:solidFill>
              </a:rPr>
              <a:t>osób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niepełnosprawnych</a:t>
            </a:r>
            <a:r>
              <a:rPr lang="pl-PL" sz="2400" dirty="0" smtClean="0">
                <a:solidFill>
                  <a:schemeClr val="tx1"/>
                </a:solidFill>
              </a:rPr>
              <a:t>, w tym z zaburzeniami psychicznymi;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3462</Words>
  <Application>Microsoft Office PowerPoint</Application>
  <PresentationFormat>Pokaz na ekranie (4:3)</PresentationFormat>
  <Paragraphs>760</Paragraphs>
  <Slides>44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Motyw pakietu Office</vt:lpstr>
      <vt:lpstr>Marszałek Województwa Podkarpackiego</vt:lpstr>
      <vt:lpstr>„Metodologia tworzenia lokalnego programu ochrony zdrowia psychicznego”  Rzeszów – 28 listopada 2017</vt:lpstr>
      <vt:lpstr>Slajd 3</vt:lpstr>
      <vt:lpstr>CENTRUM ZDROWIA PSYCHICZNEGO </vt:lpstr>
      <vt:lpstr>Slajd 5</vt:lpstr>
      <vt:lpstr>Zadania powiatu w Narodowym Programie Ochrony Zdrowia Psychicznego</vt:lpstr>
      <vt:lpstr>Slajd 7</vt:lpstr>
      <vt:lpstr>Slajd 8</vt:lpstr>
      <vt:lpstr>Slajd 9</vt:lpstr>
      <vt:lpstr>Slajd 10</vt:lpstr>
      <vt:lpstr>Slajd 11</vt:lpstr>
      <vt:lpstr>Slajd 12</vt:lpstr>
      <vt:lpstr>Slajd 13</vt:lpstr>
      <vt:lpstr>Podkarpacki Program Ochrony Zdrowia Psychicznego (aktualizacja, realizacja, koordynowanie, monitorowanie)  </vt:lpstr>
      <vt:lpstr>Dodatkowe zadania samorządu wojewódzkiego</vt:lpstr>
      <vt:lpstr>Strategia Rozwoju Województwa Podkarpackiego   2.4 Włączenie społeczne   2.5 Zdrowie publiczne</vt:lpstr>
      <vt:lpstr>REGIONALNY PROGRAM OPERACYJNY - PERSPEKTYWA 2014-2020   OŚ PRIORYTETOWA VIII. INTEGRACJA SPOŁECZNA  DZIAŁANIE 8.3  ZWIĘKSZENIE DOSTĘPU DO USŁUG SPOŁECZNYCH I ZDROWOTNYCH Usługi zdrowotne:  3. Finansowanie usług ochrony  zdrowia  psychicznego  (opieki psychiatrycznej i leczenia  uzależnień), w tym opieki psychiatrycznej i psychologicznej.</vt:lpstr>
      <vt:lpstr>Osoby z zaburzeniami psychicznymi w powiecie </vt:lpstr>
      <vt:lpstr>Model bio-psycho-społeczny zdrowia psychicznego</vt:lpstr>
      <vt:lpstr> Mapa potrzeb zdrowia psychicznego – mieszkańcy powiatu</vt:lpstr>
      <vt:lpstr>Liczba mieszkańców danego powiatu objętych opieką psychiatryczną w ….. roku (optymalnie – w grupach rozpoznania oraz ilość świadczeń każdego rodzaju – porady, wizyty, osobodni) </vt:lpstr>
      <vt:lpstr>Przykład z Małopolskiego Programu Ochrony Zdrowia Psychicznego na lata 2017-2022 Tabela 3. Leczeni w lecznictwie ambulatoryjnym z zaburzeniami psychicznymi (bez uzależnień) w powiatach województwa małopolskiego według wybranych rozpoznań i płci w 2016 roku. </vt:lpstr>
      <vt:lpstr>Slajd 23</vt:lpstr>
      <vt:lpstr>Slajd 24</vt:lpstr>
      <vt:lpstr>Slajd 25</vt:lpstr>
      <vt:lpstr>Mapa poglądowa potrzeb zdrowia psychicznego i świadczeń medycznych</vt:lpstr>
      <vt:lpstr>Podgrupy osób z zaburzeniami psychicznymi orzeczenia o niepełnosprawności i świadczenia ZUS-owskie, PFRON-owskie</vt:lpstr>
      <vt:lpstr>Liczba OZP z danego powiatu korzystających z usług społecznych w ….. roku (optymalnie – w grupach wiekowych, rozpoznania, niepełnosprawności oraz ilość świadczeń każdego rodzaju (czas pobytu, ilość godzin) </vt:lpstr>
      <vt:lpstr>POMOC I INTEGRACJA SPOŁECZNA DLA OSÓB ZABURZENIAMI  PSYCHICZNYMI W WOJ. PODKARPACKIM w 2016 roku</vt:lpstr>
      <vt:lpstr>Opieka instytucjonalna w Domach Pomocy Społecznej</vt:lpstr>
      <vt:lpstr>Różnica w przebiegu linii życia</vt:lpstr>
      <vt:lpstr>Rozporządzenie w sprawie środowiskowych domów samopomocy – grudzień 2010 rok</vt:lpstr>
      <vt:lpstr>Województwo podkarpackie 2011 rok</vt:lpstr>
      <vt:lpstr>Liczba OZP z danego powiatu objęta programem aktywizacji zawodowej w ….. roku (z rozróżnieniem na grupy niepełnosprawności, formy aktywizacji zawodowej, wejście na wolny rynek itp.) </vt:lpstr>
      <vt:lpstr>Slajd 35</vt:lpstr>
      <vt:lpstr>Slajd 36</vt:lpstr>
      <vt:lpstr>Pomoc psychologiczno-pedagogiczna w edukacji</vt:lpstr>
      <vt:lpstr>Krąg troski i odpowiedzialności za zdrowie psychiczne – interesariusze Narodowego Programu Ochrony Zdrowia Psychicznego</vt:lpstr>
      <vt:lpstr>ZMIANA SYSTEMOWA</vt:lpstr>
      <vt:lpstr>Slajd 40</vt:lpstr>
      <vt:lpstr>Podkarpackie Forum Zdrowia Psychicznego   - regionalna platforma współpracy</vt:lpstr>
      <vt:lpstr>Powiatowy Zespół tworzący i  koordynujący lokalny  program ochrony zdrowia psychicznego</vt:lpstr>
      <vt:lpstr>Załącznik - środowiskowy program leczenia, rehabilitacji i wsparcia wg. prof. Andrzeja Cechnickiego z CM UJ w Krakowie</vt:lpstr>
      <vt:lpstr>Załącznik - ZATRUDNIENIE W JEDNOSTKACH ORGANIZACYJNYCH POMOCY I INTEGRACJI SPOŁECZNEJ W WOJEWÓDZTWIE PODKARPACKIM  - 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Podkarpacki Program Ochrony Zdrowia Psychicznego</dc:title>
  <dc:creator>Dariusz Baran</dc:creator>
  <cp:lastModifiedBy>Dariusz Baran</cp:lastModifiedBy>
  <cp:revision>171</cp:revision>
  <dcterms:created xsi:type="dcterms:W3CDTF">2017-10-13T14:40:17Z</dcterms:created>
  <dcterms:modified xsi:type="dcterms:W3CDTF">2017-11-30T07:41:21Z</dcterms:modified>
</cp:coreProperties>
</file>