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3498A-771D-4CA4-8781-67D62EE08989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B335E53-3F2C-4A32-B1CD-5476CFA283E4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Koordynator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37A69135-7BE4-4AA4-BFF4-A78DAF493F11}" type="parTrans" cxnId="{52D6BAD8-77E0-4901-9D3C-D0793FE2FB13}">
      <dgm:prSet/>
      <dgm:spPr/>
      <dgm:t>
        <a:bodyPr/>
        <a:lstStyle/>
        <a:p>
          <a:endParaRPr lang="pl-PL"/>
        </a:p>
      </dgm:t>
    </dgm:pt>
    <dgm:pt modelId="{E57CF194-9D95-4348-9395-F1580A4141B1}" type="sibTrans" cxnId="{52D6BAD8-77E0-4901-9D3C-D0793FE2FB13}">
      <dgm:prSet/>
      <dgm:spPr/>
      <dgm:t>
        <a:bodyPr/>
        <a:lstStyle/>
        <a:p>
          <a:endParaRPr lang="pl-PL"/>
        </a:p>
      </dgm:t>
    </dgm:pt>
    <dgm:pt modelId="{57FD8C24-2160-445F-BCFF-F93DFE324DD2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Centrum Interwencji Kryzysowej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BF978E35-7EBD-4476-8B17-0CAA50393C34}" type="parTrans" cxnId="{23F4C04A-7910-49CB-B22F-C2E60694028C}">
      <dgm:prSet/>
      <dgm:spPr/>
      <dgm:t>
        <a:bodyPr/>
        <a:lstStyle/>
        <a:p>
          <a:endParaRPr lang="pl-PL"/>
        </a:p>
      </dgm:t>
    </dgm:pt>
    <dgm:pt modelId="{C06B37E9-CF0C-43B6-8FA7-098C0C9BC0BA}" type="sibTrans" cxnId="{23F4C04A-7910-49CB-B22F-C2E60694028C}">
      <dgm:prSet/>
      <dgm:spPr/>
      <dgm:t>
        <a:bodyPr/>
        <a:lstStyle/>
        <a:p>
          <a:endParaRPr lang="pl-PL"/>
        </a:p>
      </dgm:t>
    </dgm:pt>
    <dgm:pt modelId="{7DA45FCC-75C8-480B-B3ED-2611D67A8F05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OION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6F8D7147-33E5-4E4B-BD7A-DC096582FB01}" type="parTrans" cxnId="{F575D7EC-6BD0-4F76-AD26-1D33000EB836}">
      <dgm:prSet/>
      <dgm:spPr/>
      <dgm:t>
        <a:bodyPr/>
        <a:lstStyle/>
        <a:p>
          <a:endParaRPr lang="pl-PL"/>
        </a:p>
      </dgm:t>
    </dgm:pt>
    <dgm:pt modelId="{89127B4F-36CE-4E0B-9EFA-088BC007E285}" type="sibTrans" cxnId="{F575D7EC-6BD0-4F76-AD26-1D33000EB836}">
      <dgm:prSet/>
      <dgm:spPr/>
      <dgm:t>
        <a:bodyPr/>
        <a:lstStyle/>
        <a:p>
          <a:endParaRPr lang="pl-PL"/>
        </a:p>
      </dgm:t>
    </dgm:pt>
    <dgm:pt modelId="{EB9BF97F-3313-41D4-BE3B-DD16D1293FA4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Klinika Psychiatrii UM w Lublinie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C3700874-A14B-4462-8E0F-EEC75648257C}" type="parTrans" cxnId="{B3BA3C6B-1B5D-4F5A-BCCB-439FA7480219}">
      <dgm:prSet/>
      <dgm:spPr/>
      <dgm:t>
        <a:bodyPr/>
        <a:lstStyle/>
        <a:p>
          <a:endParaRPr lang="pl-PL"/>
        </a:p>
      </dgm:t>
    </dgm:pt>
    <dgm:pt modelId="{F3EB9FD3-5462-4145-ACB3-40E29435EE20}" type="sibTrans" cxnId="{B3BA3C6B-1B5D-4F5A-BCCB-439FA7480219}">
      <dgm:prSet/>
      <dgm:spPr/>
      <dgm:t>
        <a:bodyPr/>
        <a:lstStyle/>
        <a:p>
          <a:endParaRPr lang="pl-PL"/>
        </a:p>
      </dgm:t>
    </dgm:pt>
    <dgm:pt modelId="{D5AE5BE6-E959-4855-B06F-15090F0FB1E4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FIM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7F84CA13-57CA-4CEC-9016-A8C088DBC7CB}" type="parTrans" cxnId="{B7FE908D-7FDC-4CA5-BEEC-825F822DC6EC}">
      <dgm:prSet/>
      <dgm:spPr/>
      <dgm:t>
        <a:bodyPr/>
        <a:lstStyle/>
        <a:p>
          <a:endParaRPr lang="pl-PL"/>
        </a:p>
      </dgm:t>
    </dgm:pt>
    <dgm:pt modelId="{7C9B2C3D-707D-4155-A25F-435627B50448}" type="sibTrans" cxnId="{B7FE908D-7FDC-4CA5-BEEC-825F822DC6EC}">
      <dgm:prSet/>
      <dgm:spPr/>
      <dgm:t>
        <a:bodyPr/>
        <a:lstStyle/>
        <a:p>
          <a:endParaRPr lang="pl-PL"/>
        </a:p>
      </dgm:t>
    </dgm:pt>
    <dgm:pt modelId="{A3DCB772-641C-407F-8220-93F84228DF68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MODUS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81EB01AF-BA91-447B-9646-E8E4674638FD}" type="parTrans" cxnId="{FB1910AF-5510-4798-87D5-F5CFB45ECF7D}">
      <dgm:prSet/>
      <dgm:spPr/>
      <dgm:t>
        <a:bodyPr/>
        <a:lstStyle/>
        <a:p>
          <a:endParaRPr lang="pl-PL"/>
        </a:p>
      </dgm:t>
    </dgm:pt>
    <dgm:pt modelId="{BCEE4926-9D7D-4814-B124-B71F357AD239}" type="sibTrans" cxnId="{FB1910AF-5510-4798-87D5-F5CFB45ECF7D}">
      <dgm:prSet/>
      <dgm:spPr/>
      <dgm:t>
        <a:bodyPr/>
        <a:lstStyle/>
        <a:p>
          <a:endParaRPr lang="pl-PL"/>
        </a:p>
      </dgm:t>
    </dgm:pt>
    <dgm:pt modelId="{18EE19FD-CF82-4E10-AF88-DC790DD43465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Lekarze rodzinni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1DFE989A-B0BB-4066-970C-00B7CA45795A}" type="parTrans" cxnId="{ABEBD557-94FA-4677-B7A6-891B84B69D7F}">
      <dgm:prSet/>
      <dgm:spPr/>
      <dgm:t>
        <a:bodyPr/>
        <a:lstStyle/>
        <a:p>
          <a:endParaRPr lang="pl-PL"/>
        </a:p>
      </dgm:t>
    </dgm:pt>
    <dgm:pt modelId="{8B36FC29-EB4C-4A05-98E6-FFC2CA2D1C0A}" type="sibTrans" cxnId="{ABEBD557-94FA-4677-B7A6-891B84B69D7F}">
      <dgm:prSet/>
      <dgm:spPr/>
      <dgm:t>
        <a:bodyPr/>
        <a:lstStyle/>
        <a:p>
          <a:endParaRPr lang="pl-PL"/>
        </a:p>
      </dgm:t>
    </dgm:pt>
    <dgm:pt modelId="{5D413B47-91E3-4CC5-BC65-2979B4480A4D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MOPR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F5EED366-C2C3-487F-AB9A-D2260C7200B6}" type="parTrans" cxnId="{F8E99948-2159-4A68-BAE5-2BB6480D7756}">
      <dgm:prSet/>
      <dgm:spPr/>
      <dgm:t>
        <a:bodyPr/>
        <a:lstStyle/>
        <a:p>
          <a:endParaRPr lang="pl-PL"/>
        </a:p>
      </dgm:t>
    </dgm:pt>
    <dgm:pt modelId="{FA87154E-112E-4509-AD6D-9E93B46F5389}" type="sibTrans" cxnId="{F8E99948-2159-4A68-BAE5-2BB6480D7756}">
      <dgm:prSet/>
      <dgm:spPr/>
      <dgm:t>
        <a:bodyPr/>
        <a:lstStyle/>
        <a:p>
          <a:endParaRPr lang="pl-PL"/>
        </a:p>
      </dgm:t>
    </dgm:pt>
    <dgm:pt modelId="{C432E7A8-C04D-4C4A-8A4C-51B86B6AB2A2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PSYCHOMED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0A04186E-A8B1-49C8-BA4E-F23785D298F5}" type="parTrans" cxnId="{0C3A2CA9-0039-459F-8E2E-9792AD159BAC}">
      <dgm:prSet/>
      <dgm:spPr/>
      <dgm:t>
        <a:bodyPr/>
        <a:lstStyle/>
        <a:p>
          <a:endParaRPr lang="pl-PL"/>
        </a:p>
      </dgm:t>
    </dgm:pt>
    <dgm:pt modelId="{C8214056-AFDC-4E85-823A-B5E55F76BC7F}" type="sibTrans" cxnId="{0C3A2CA9-0039-459F-8E2E-9792AD159BAC}">
      <dgm:prSet/>
      <dgm:spPr/>
      <dgm:t>
        <a:bodyPr/>
        <a:lstStyle/>
        <a:p>
          <a:endParaRPr lang="pl-PL"/>
        </a:p>
      </dgm:t>
    </dgm:pt>
    <dgm:pt modelId="{9E5137A5-30B2-4206-8733-855BDF49886C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Stowarzyszenie MISERICORDIA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FDD1D742-AF46-4899-A8CC-C485924F0118}" type="parTrans" cxnId="{C547D7F8-821C-4AB1-951A-BC7CA0761BCC}">
      <dgm:prSet/>
      <dgm:spPr/>
      <dgm:t>
        <a:bodyPr/>
        <a:lstStyle/>
        <a:p>
          <a:endParaRPr lang="pl-PL"/>
        </a:p>
      </dgm:t>
    </dgm:pt>
    <dgm:pt modelId="{C47F44C7-BADF-47D6-8E8D-B1AA7185F8E6}" type="sibTrans" cxnId="{C547D7F8-821C-4AB1-951A-BC7CA0761BCC}">
      <dgm:prSet/>
      <dgm:spPr/>
      <dgm:t>
        <a:bodyPr/>
        <a:lstStyle/>
        <a:p>
          <a:endParaRPr lang="pl-PL"/>
        </a:p>
      </dgm:t>
    </dgm:pt>
    <dgm:pt modelId="{1474CA2A-8A3B-4308-AF9F-A11D169B71B9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LSOZP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E333DD7B-1C4F-4A76-9FAD-DF4C42866C5D}" type="parTrans" cxnId="{136C0691-C0AA-4CFC-9BBE-A997A1E091E8}">
      <dgm:prSet/>
      <dgm:spPr/>
      <dgm:t>
        <a:bodyPr/>
        <a:lstStyle/>
        <a:p>
          <a:endParaRPr lang="pl-PL"/>
        </a:p>
      </dgm:t>
    </dgm:pt>
    <dgm:pt modelId="{5CB28AB8-6454-45F2-9961-D706EBD56A8E}" type="sibTrans" cxnId="{136C0691-C0AA-4CFC-9BBE-A997A1E091E8}">
      <dgm:prSet/>
      <dgm:spPr/>
      <dgm:t>
        <a:bodyPr/>
        <a:lstStyle/>
        <a:p>
          <a:endParaRPr lang="pl-PL"/>
        </a:p>
      </dgm:t>
    </dgm:pt>
    <dgm:pt modelId="{AB99FF6B-C5E3-4405-A5E7-DA61308EFAC5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Lubelskie Stowarzyszenie Rodzin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35C0DA71-155F-44D7-9F98-F8729FABEF60}" type="parTrans" cxnId="{6B6C6716-F42C-4275-B1C7-8D81164656B6}">
      <dgm:prSet/>
      <dgm:spPr/>
      <dgm:t>
        <a:bodyPr/>
        <a:lstStyle/>
        <a:p>
          <a:endParaRPr lang="pl-PL"/>
        </a:p>
      </dgm:t>
    </dgm:pt>
    <dgm:pt modelId="{415AA5F5-5B4B-4874-B1E9-D4766E2BE8C8}" type="sibTrans" cxnId="{6B6C6716-F42C-4275-B1C7-8D81164656B6}">
      <dgm:prSet/>
      <dgm:spPr/>
      <dgm:t>
        <a:bodyPr/>
        <a:lstStyle/>
        <a:p>
          <a:endParaRPr lang="pl-PL"/>
        </a:p>
      </dgm:t>
    </dgm:pt>
    <dgm:pt modelId="{3E7490C0-B80A-4D73-BA85-DABF40D11F49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Wydział Zdrowia i Pomocy Społecznej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EF5BCF64-2110-4F67-A93F-761713E39290}" type="parTrans" cxnId="{6CEA50CC-9401-43C1-901F-1D45814F7325}">
      <dgm:prSet/>
      <dgm:spPr/>
      <dgm:t>
        <a:bodyPr/>
        <a:lstStyle/>
        <a:p>
          <a:endParaRPr lang="pl-PL"/>
        </a:p>
      </dgm:t>
    </dgm:pt>
    <dgm:pt modelId="{58541610-19BA-4098-8CF9-652955978981}" type="sibTrans" cxnId="{6CEA50CC-9401-43C1-901F-1D45814F7325}">
      <dgm:prSet/>
      <dgm:spPr/>
      <dgm:t>
        <a:bodyPr/>
        <a:lstStyle/>
        <a:p>
          <a:endParaRPr lang="pl-PL"/>
        </a:p>
      </dgm:t>
    </dgm:pt>
    <dgm:pt modelId="{0BCA8313-288B-42A0-9C4C-0E5A671B2AE2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Miejski Urząd Pracy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35907FDE-6EFA-432E-8B8F-C2EDCCDC7BC3}" type="parTrans" cxnId="{ADABF279-BDD6-4E66-ABDB-241CE9912F7C}">
      <dgm:prSet/>
      <dgm:spPr/>
      <dgm:t>
        <a:bodyPr/>
        <a:lstStyle/>
        <a:p>
          <a:endParaRPr lang="pl-PL"/>
        </a:p>
      </dgm:t>
    </dgm:pt>
    <dgm:pt modelId="{922D89BD-49D8-4F84-9624-CB13D48B7414}" type="sibTrans" cxnId="{ADABF279-BDD6-4E66-ABDB-241CE9912F7C}">
      <dgm:prSet/>
      <dgm:spPr/>
      <dgm:t>
        <a:bodyPr/>
        <a:lstStyle/>
        <a:p>
          <a:endParaRPr lang="pl-PL"/>
        </a:p>
      </dgm:t>
    </dgm:pt>
    <dgm:pt modelId="{9310BF7B-27EA-454D-8ED1-DEC6FFECB7FA}">
      <dgm:prSet phldrT="[Tekst]"/>
      <dgm:spPr/>
      <dgm:t>
        <a:bodyPr/>
        <a:lstStyle/>
        <a:p>
          <a:r>
            <a:rPr lang="pl-PL" dirty="0" err="1" smtClean="0">
              <a:solidFill>
                <a:schemeClr val="accent6">
                  <a:lumMod val="50000"/>
                </a:schemeClr>
              </a:solidFill>
            </a:rPr>
            <a:t>ZPCh</a:t>
          </a:r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 ROKA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E3284387-8A14-4493-A856-3BE4E626E6CA}" type="parTrans" cxnId="{EAB860C0-D46D-43CF-B1B1-BB98CCED7C2A}">
      <dgm:prSet/>
      <dgm:spPr/>
      <dgm:t>
        <a:bodyPr/>
        <a:lstStyle/>
        <a:p>
          <a:endParaRPr lang="pl-PL"/>
        </a:p>
      </dgm:t>
    </dgm:pt>
    <dgm:pt modelId="{A7F705A7-FD33-4A3B-9510-051E8E3F3078}" type="sibTrans" cxnId="{EAB860C0-D46D-43CF-B1B1-BB98CCED7C2A}">
      <dgm:prSet/>
      <dgm:spPr/>
      <dgm:t>
        <a:bodyPr/>
        <a:lstStyle/>
        <a:p>
          <a:endParaRPr lang="pl-PL"/>
        </a:p>
      </dgm:t>
    </dgm:pt>
    <dgm:pt modelId="{02436C7A-6BA7-4DDF-BA39-6EB8668FCA71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FUGA MUNDI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1B964526-F893-476B-BF58-746A4CA140C6}" type="parTrans" cxnId="{D7650480-2772-4592-B4B5-9F3DC893C2D1}">
      <dgm:prSet/>
      <dgm:spPr/>
      <dgm:t>
        <a:bodyPr/>
        <a:lstStyle/>
        <a:p>
          <a:endParaRPr lang="pl-PL"/>
        </a:p>
      </dgm:t>
    </dgm:pt>
    <dgm:pt modelId="{A4AC91F5-F935-4F7D-A4D2-D0F9221AC466}" type="sibTrans" cxnId="{D7650480-2772-4592-B4B5-9F3DC893C2D1}">
      <dgm:prSet/>
      <dgm:spPr/>
      <dgm:t>
        <a:bodyPr/>
        <a:lstStyle/>
        <a:p>
          <a:endParaRPr lang="pl-PL"/>
        </a:p>
      </dgm:t>
    </dgm:pt>
    <dgm:pt modelId="{07C7A1DB-6770-4B47-9E95-FEC16FFABF42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CONSULTOR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FA2034AE-18CB-4EED-AA26-05A8DD42C3CD}" type="parTrans" cxnId="{98FD6844-E8EA-44C2-A3FF-14C695B016CD}">
      <dgm:prSet/>
      <dgm:spPr/>
      <dgm:t>
        <a:bodyPr/>
        <a:lstStyle/>
        <a:p>
          <a:endParaRPr lang="pl-PL"/>
        </a:p>
      </dgm:t>
    </dgm:pt>
    <dgm:pt modelId="{41040B42-81FC-4BDA-B6EA-4C22CBF6846D}" type="sibTrans" cxnId="{98FD6844-E8EA-44C2-A3FF-14C695B016CD}">
      <dgm:prSet/>
      <dgm:spPr/>
      <dgm:t>
        <a:bodyPr/>
        <a:lstStyle/>
        <a:p>
          <a:endParaRPr lang="pl-PL"/>
        </a:p>
      </dgm:t>
    </dgm:pt>
    <dgm:pt modelId="{E827F6FC-BFD1-458F-9D9D-7BBD0330C2AE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LECHAA Consulting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0801F17D-E8AF-4603-9CCD-1FBC0BF1DE01}" type="parTrans" cxnId="{0436FE0B-3C94-4B1B-A1F2-9F3DF20D436F}">
      <dgm:prSet/>
      <dgm:spPr/>
      <dgm:t>
        <a:bodyPr/>
        <a:lstStyle/>
        <a:p>
          <a:endParaRPr lang="pl-PL"/>
        </a:p>
      </dgm:t>
    </dgm:pt>
    <dgm:pt modelId="{A26E254C-41F1-4453-A7EE-895FBAEF9AB6}" type="sibTrans" cxnId="{0436FE0B-3C94-4B1B-A1F2-9F3DF20D436F}">
      <dgm:prSet/>
      <dgm:spPr/>
      <dgm:t>
        <a:bodyPr/>
        <a:lstStyle/>
        <a:p>
          <a:endParaRPr lang="pl-PL"/>
        </a:p>
      </dgm:t>
    </dgm:pt>
    <dgm:pt modelId="{411B9B51-12CC-4696-BA95-80749AB0FFF3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Fundacja ALFA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EA44AE14-82EC-46DE-9913-B089A845F424}" type="parTrans" cxnId="{C4526795-DB78-4D2F-B1C3-337784E70066}">
      <dgm:prSet/>
      <dgm:spPr/>
      <dgm:t>
        <a:bodyPr/>
        <a:lstStyle/>
        <a:p>
          <a:endParaRPr lang="pl-PL"/>
        </a:p>
      </dgm:t>
    </dgm:pt>
    <dgm:pt modelId="{6B3C6C16-EDAC-427D-96BA-E92445A8C7EE}" type="sibTrans" cxnId="{C4526795-DB78-4D2F-B1C3-337784E70066}">
      <dgm:prSet/>
      <dgm:spPr/>
      <dgm:t>
        <a:bodyPr/>
        <a:lstStyle/>
        <a:p>
          <a:endParaRPr lang="pl-PL"/>
        </a:p>
      </dgm:t>
    </dgm:pt>
    <dgm:pt modelId="{A2109712-D56D-4CDD-A15C-5D6097FCFA5E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Lubelskie Stowarzyszenie Alzheimerowskie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FD994A7F-E8BA-4AC3-8D3A-22BC864ABB20}" type="parTrans" cxnId="{2C9F98A1-FC15-4B43-BF07-95A7C622B35F}">
      <dgm:prSet/>
      <dgm:spPr/>
      <dgm:t>
        <a:bodyPr/>
        <a:lstStyle/>
        <a:p>
          <a:endParaRPr lang="pl-PL"/>
        </a:p>
      </dgm:t>
    </dgm:pt>
    <dgm:pt modelId="{2363BA91-B5BC-4865-8207-CD8F94B4DB19}" type="sibTrans" cxnId="{2C9F98A1-FC15-4B43-BF07-95A7C622B35F}">
      <dgm:prSet/>
      <dgm:spPr/>
      <dgm:t>
        <a:bodyPr/>
        <a:lstStyle/>
        <a:p>
          <a:endParaRPr lang="pl-PL"/>
        </a:p>
      </dgm:t>
    </dgm:pt>
    <dgm:pt modelId="{BEC65409-DCBB-4E09-A4E0-F5A925446675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SANUS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8C1D1BFE-1F2B-4454-B90A-E2848808005A}" type="parTrans" cxnId="{064171C3-576B-4249-ADE8-BF82BBB905A1}">
      <dgm:prSet/>
      <dgm:spPr/>
      <dgm:t>
        <a:bodyPr/>
        <a:lstStyle/>
        <a:p>
          <a:endParaRPr lang="pl-PL"/>
        </a:p>
      </dgm:t>
    </dgm:pt>
    <dgm:pt modelId="{077E0578-3C40-46DA-80F6-69B7588891C8}" type="sibTrans" cxnId="{064171C3-576B-4249-ADE8-BF82BBB905A1}">
      <dgm:prSet/>
      <dgm:spPr/>
      <dgm:t>
        <a:bodyPr/>
        <a:lstStyle/>
        <a:p>
          <a:endParaRPr lang="pl-PL"/>
        </a:p>
      </dgm:t>
    </dgm:pt>
    <dgm:pt modelId="{2925EAA9-5F26-4AA7-84F3-79FD24D6F49A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PSYCHOMED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C2A42A28-609C-4775-B395-DF19D13F8816}" type="parTrans" cxnId="{D73C6D98-302C-4376-ABC3-2058BB91128B}">
      <dgm:prSet/>
      <dgm:spPr/>
      <dgm:t>
        <a:bodyPr/>
        <a:lstStyle/>
        <a:p>
          <a:endParaRPr lang="pl-PL"/>
        </a:p>
      </dgm:t>
    </dgm:pt>
    <dgm:pt modelId="{5A252007-62AF-45DD-9D91-029DB1D4F18B}" type="sibTrans" cxnId="{D73C6D98-302C-4376-ABC3-2058BB91128B}">
      <dgm:prSet/>
      <dgm:spPr/>
      <dgm:t>
        <a:bodyPr/>
        <a:lstStyle/>
        <a:p>
          <a:endParaRPr lang="pl-PL"/>
        </a:p>
      </dgm:t>
    </dgm:pt>
    <dgm:pt modelId="{171AB063-991D-4E39-A47C-965A8ABEA4FE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Zespół Dziennych Ośrodków Wsparcia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C8F55FFC-7F6A-4C90-B72F-DEF65DCF8ECD}" type="parTrans" cxnId="{C92E13C2-4548-49A2-86A3-4EF39357A969}">
      <dgm:prSet/>
      <dgm:spPr/>
      <dgm:t>
        <a:bodyPr/>
        <a:lstStyle/>
        <a:p>
          <a:endParaRPr lang="pl-PL"/>
        </a:p>
      </dgm:t>
    </dgm:pt>
    <dgm:pt modelId="{46E4D717-9B04-45E3-8C08-60A7D8870111}" type="sibTrans" cxnId="{C92E13C2-4548-49A2-86A3-4EF39357A969}">
      <dgm:prSet/>
      <dgm:spPr/>
      <dgm:t>
        <a:bodyPr/>
        <a:lstStyle/>
        <a:p>
          <a:endParaRPr lang="pl-PL"/>
        </a:p>
      </dgm:t>
    </dgm:pt>
    <dgm:pt modelId="{8702AD78-6819-4AF9-A5CA-270129A6E45C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LFOON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4388AE04-7877-4F76-B2FE-661B10981C5E}" type="parTrans" cxnId="{29060773-528D-4866-8243-1AE30CEC9A38}">
      <dgm:prSet/>
      <dgm:spPr/>
      <dgm:t>
        <a:bodyPr/>
        <a:lstStyle/>
        <a:p>
          <a:endParaRPr lang="pl-PL"/>
        </a:p>
      </dgm:t>
    </dgm:pt>
    <dgm:pt modelId="{32315C6F-6645-4BD3-8CC2-7B682931F051}" type="sibTrans" cxnId="{29060773-528D-4866-8243-1AE30CEC9A38}">
      <dgm:prSet/>
      <dgm:spPr/>
      <dgm:t>
        <a:bodyPr/>
        <a:lstStyle/>
        <a:p>
          <a:endParaRPr lang="pl-PL"/>
        </a:p>
      </dgm:t>
    </dgm:pt>
    <dgm:pt modelId="{BB859546-00DB-4B73-AA25-9AF2CB561B90}">
      <dgm:prSet phldrT="[Tekst]"/>
      <dgm:spPr/>
      <dgm:t>
        <a:bodyPr/>
        <a:lstStyle/>
        <a:p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Centrum Przyjaźni</a:t>
          </a:r>
          <a:endParaRPr lang="pl-PL" dirty="0">
            <a:solidFill>
              <a:schemeClr val="accent6">
                <a:lumMod val="50000"/>
              </a:schemeClr>
            </a:solidFill>
          </a:endParaRPr>
        </a:p>
      </dgm:t>
    </dgm:pt>
    <dgm:pt modelId="{96C1780B-12D8-4378-9052-E60809D96577}" type="parTrans" cxnId="{8A31040F-ACD9-44B1-8C46-9DF0A4BDF5C5}">
      <dgm:prSet/>
      <dgm:spPr/>
      <dgm:t>
        <a:bodyPr/>
        <a:lstStyle/>
        <a:p>
          <a:endParaRPr lang="pl-PL"/>
        </a:p>
      </dgm:t>
    </dgm:pt>
    <dgm:pt modelId="{CA5EA17B-D6F8-4C61-8B17-D82903D48EB3}" type="sibTrans" cxnId="{8A31040F-ACD9-44B1-8C46-9DF0A4BDF5C5}">
      <dgm:prSet/>
      <dgm:spPr/>
    </dgm:pt>
    <dgm:pt modelId="{AB5C4F81-BBCB-4F0E-BAF4-D9DC3276CAFE}" type="pres">
      <dgm:prSet presAssocID="{6B23498A-771D-4CA4-8781-67D62EE089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4819148-950F-4C3F-BA0E-05DACAFE2CC4}" type="pres">
      <dgm:prSet presAssocID="{EB335E53-3F2C-4A32-B1CD-5476CFA283E4}" presName="centerShape" presStyleLbl="node0" presStyleIdx="0" presStyleCnt="1" custScaleX="236142" custScaleY="213545"/>
      <dgm:spPr/>
      <dgm:t>
        <a:bodyPr/>
        <a:lstStyle/>
        <a:p>
          <a:endParaRPr lang="pl-PL"/>
        </a:p>
      </dgm:t>
    </dgm:pt>
    <dgm:pt modelId="{BBE583BA-493C-4393-866B-CF612C537357}" type="pres">
      <dgm:prSet presAssocID="{BF978E35-7EBD-4476-8B17-0CAA50393C34}" presName="Name9" presStyleLbl="parChTrans1D2" presStyleIdx="0" presStyleCnt="24"/>
      <dgm:spPr/>
      <dgm:t>
        <a:bodyPr/>
        <a:lstStyle/>
        <a:p>
          <a:endParaRPr lang="pl-PL"/>
        </a:p>
      </dgm:t>
    </dgm:pt>
    <dgm:pt modelId="{DE560D09-699C-4C6F-B192-9FC6DC228276}" type="pres">
      <dgm:prSet presAssocID="{BF978E35-7EBD-4476-8B17-0CAA50393C34}" presName="connTx" presStyleLbl="parChTrans1D2" presStyleIdx="0" presStyleCnt="24"/>
      <dgm:spPr/>
      <dgm:t>
        <a:bodyPr/>
        <a:lstStyle/>
        <a:p>
          <a:endParaRPr lang="pl-PL"/>
        </a:p>
      </dgm:t>
    </dgm:pt>
    <dgm:pt modelId="{BAD0C24E-90D0-4547-84C6-DAF2F3475BAA}" type="pres">
      <dgm:prSet presAssocID="{57FD8C24-2160-445F-BCFF-F93DFE324DD2}" presName="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4A8FE6-D2B8-4648-9E0C-3F09ED00C561}" type="pres">
      <dgm:prSet presAssocID="{6F8D7147-33E5-4E4B-BD7A-DC096582FB01}" presName="Name9" presStyleLbl="parChTrans1D2" presStyleIdx="1" presStyleCnt="24"/>
      <dgm:spPr/>
      <dgm:t>
        <a:bodyPr/>
        <a:lstStyle/>
        <a:p>
          <a:endParaRPr lang="pl-PL"/>
        </a:p>
      </dgm:t>
    </dgm:pt>
    <dgm:pt modelId="{F8A07A45-7329-40BC-87DF-C612ADD6E38B}" type="pres">
      <dgm:prSet presAssocID="{6F8D7147-33E5-4E4B-BD7A-DC096582FB01}" presName="connTx" presStyleLbl="parChTrans1D2" presStyleIdx="1" presStyleCnt="24"/>
      <dgm:spPr/>
      <dgm:t>
        <a:bodyPr/>
        <a:lstStyle/>
        <a:p>
          <a:endParaRPr lang="pl-PL"/>
        </a:p>
      </dgm:t>
    </dgm:pt>
    <dgm:pt modelId="{F6CD2EF9-7C8F-4A2C-8316-38779050EC64}" type="pres">
      <dgm:prSet presAssocID="{7DA45FCC-75C8-480B-B3ED-2611D67A8F05}" presName="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F0FBB1-CD46-4398-90C4-4CFD49073CDA}" type="pres">
      <dgm:prSet presAssocID="{C3700874-A14B-4462-8E0F-EEC75648257C}" presName="Name9" presStyleLbl="parChTrans1D2" presStyleIdx="2" presStyleCnt="24"/>
      <dgm:spPr/>
      <dgm:t>
        <a:bodyPr/>
        <a:lstStyle/>
        <a:p>
          <a:endParaRPr lang="pl-PL"/>
        </a:p>
      </dgm:t>
    </dgm:pt>
    <dgm:pt modelId="{AACC3937-EFAF-425B-95EB-E3648B6DD526}" type="pres">
      <dgm:prSet presAssocID="{C3700874-A14B-4462-8E0F-EEC75648257C}" presName="connTx" presStyleLbl="parChTrans1D2" presStyleIdx="2" presStyleCnt="24"/>
      <dgm:spPr/>
      <dgm:t>
        <a:bodyPr/>
        <a:lstStyle/>
        <a:p>
          <a:endParaRPr lang="pl-PL"/>
        </a:p>
      </dgm:t>
    </dgm:pt>
    <dgm:pt modelId="{831B7A34-5518-4159-AE74-95F49EF400F6}" type="pres">
      <dgm:prSet presAssocID="{EB9BF97F-3313-41D4-BE3B-DD16D1293FA4}" presName="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BC7105-20E4-4322-B7BF-AC7076C7A52E}" type="pres">
      <dgm:prSet presAssocID="{7F84CA13-57CA-4CEC-9016-A8C088DBC7CB}" presName="Name9" presStyleLbl="parChTrans1D2" presStyleIdx="3" presStyleCnt="24"/>
      <dgm:spPr/>
      <dgm:t>
        <a:bodyPr/>
        <a:lstStyle/>
        <a:p>
          <a:endParaRPr lang="pl-PL"/>
        </a:p>
      </dgm:t>
    </dgm:pt>
    <dgm:pt modelId="{C41E4460-B2B4-4BB2-914B-59AD507854D8}" type="pres">
      <dgm:prSet presAssocID="{7F84CA13-57CA-4CEC-9016-A8C088DBC7CB}" presName="connTx" presStyleLbl="parChTrans1D2" presStyleIdx="3" presStyleCnt="24"/>
      <dgm:spPr/>
      <dgm:t>
        <a:bodyPr/>
        <a:lstStyle/>
        <a:p>
          <a:endParaRPr lang="pl-PL"/>
        </a:p>
      </dgm:t>
    </dgm:pt>
    <dgm:pt modelId="{9825AC9D-8BEB-40FA-89E9-61A8F3C1173F}" type="pres">
      <dgm:prSet presAssocID="{D5AE5BE6-E959-4855-B06F-15090F0FB1E4}" presName="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E1081F-BDC3-46E9-A2AD-56EEED696FC4}" type="pres">
      <dgm:prSet presAssocID="{81EB01AF-BA91-447B-9646-E8E4674638FD}" presName="Name9" presStyleLbl="parChTrans1D2" presStyleIdx="4" presStyleCnt="24"/>
      <dgm:spPr/>
      <dgm:t>
        <a:bodyPr/>
        <a:lstStyle/>
        <a:p>
          <a:endParaRPr lang="pl-PL"/>
        </a:p>
      </dgm:t>
    </dgm:pt>
    <dgm:pt modelId="{C8D053DA-9398-41C4-8EE0-DCD58452F234}" type="pres">
      <dgm:prSet presAssocID="{81EB01AF-BA91-447B-9646-E8E4674638FD}" presName="connTx" presStyleLbl="parChTrans1D2" presStyleIdx="4" presStyleCnt="24"/>
      <dgm:spPr/>
      <dgm:t>
        <a:bodyPr/>
        <a:lstStyle/>
        <a:p>
          <a:endParaRPr lang="pl-PL"/>
        </a:p>
      </dgm:t>
    </dgm:pt>
    <dgm:pt modelId="{1694606F-14CA-45D1-A5D2-71320C4737F6}" type="pres">
      <dgm:prSet presAssocID="{A3DCB772-641C-407F-8220-93F84228DF68}" presName="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B7085B-78D5-4D8F-9E13-A43D89E49C85}" type="pres">
      <dgm:prSet presAssocID="{1DFE989A-B0BB-4066-970C-00B7CA45795A}" presName="Name9" presStyleLbl="parChTrans1D2" presStyleIdx="5" presStyleCnt="24"/>
      <dgm:spPr/>
      <dgm:t>
        <a:bodyPr/>
        <a:lstStyle/>
        <a:p>
          <a:endParaRPr lang="pl-PL"/>
        </a:p>
      </dgm:t>
    </dgm:pt>
    <dgm:pt modelId="{7A1C4F41-A938-4E9E-B13C-D2F6FC495A7E}" type="pres">
      <dgm:prSet presAssocID="{1DFE989A-B0BB-4066-970C-00B7CA45795A}" presName="connTx" presStyleLbl="parChTrans1D2" presStyleIdx="5" presStyleCnt="24"/>
      <dgm:spPr/>
      <dgm:t>
        <a:bodyPr/>
        <a:lstStyle/>
        <a:p>
          <a:endParaRPr lang="pl-PL"/>
        </a:p>
      </dgm:t>
    </dgm:pt>
    <dgm:pt modelId="{97FABB91-F35B-47B8-A562-5DDBBC93C4F8}" type="pres">
      <dgm:prSet presAssocID="{18EE19FD-CF82-4E10-AF88-DC790DD43465}" presName="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95AE79-8E02-4AD4-BF73-CC38761360C0}" type="pres">
      <dgm:prSet presAssocID="{F5EED366-C2C3-487F-AB9A-D2260C7200B6}" presName="Name9" presStyleLbl="parChTrans1D2" presStyleIdx="6" presStyleCnt="24"/>
      <dgm:spPr/>
      <dgm:t>
        <a:bodyPr/>
        <a:lstStyle/>
        <a:p>
          <a:endParaRPr lang="pl-PL"/>
        </a:p>
      </dgm:t>
    </dgm:pt>
    <dgm:pt modelId="{3956AF48-49C4-453C-AB38-AA2B2EE81CBD}" type="pres">
      <dgm:prSet presAssocID="{F5EED366-C2C3-487F-AB9A-D2260C7200B6}" presName="connTx" presStyleLbl="parChTrans1D2" presStyleIdx="6" presStyleCnt="24"/>
      <dgm:spPr/>
      <dgm:t>
        <a:bodyPr/>
        <a:lstStyle/>
        <a:p>
          <a:endParaRPr lang="pl-PL"/>
        </a:p>
      </dgm:t>
    </dgm:pt>
    <dgm:pt modelId="{73B3B853-ED77-4B77-9378-706243097C49}" type="pres">
      <dgm:prSet presAssocID="{5D413B47-91E3-4CC5-BC65-2979B4480A4D}" presName="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732F00-3BFA-47CC-A314-BEFEDD3DD851}" type="pres">
      <dgm:prSet presAssocID="{0A04186E-A8B1-49C8-BA4E-F23785D298F5}" presName="Name9" presStyleLbl="parChTrans1D2" presStyleIdx="7" presStyleCnt="24"/>
      <dgm:spPr/>
      <dgm:t>
        <a:bodyPr/>
        <a:lstStyle/>
        <a:p>
          <a:endParaRPr lang="pl-PL"/>
        </a:p>
      </dgm:t>
    </dgm:pt>
    <dgm:pt modelId="{2EE82273-62BF-4975-9183-B0874C89C686}" type="pres">
      <dgm:prSet presAssocID="{0A04186E-A8B1-49C8-BA4E-F23785D298F5}" presName="connTx" presStyleLbl="parChTrans1D2" presStyleIdx="7" presStyleCnt="24"/>
      <dgm:spPr/>
      <dgm:t>
        <a:bodyPr/>
        <a:lstStyle/>
        <a:p>
          <a:endParaRPr lang="pl-PL"/>
        </a:p>
      </dgm:t>
    </dgm:pt>
    <dgm:pt modelId="{E1ACF990-FD35-4F65-8094-243A2041E78C}" type="pres">
      <dgm:prSet presAssocID="{C432E7A8-C04D-4C4A-8A4C-51B86B6AB2A2}" presName="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059430-29CE-409E-92AE-80724B2B3BD6}" type="pres">
      <dgm:prSet presAssocID="{FDD1D742-AF46-4899-A8CC-C485924F0118}" presName="Name9" presStyleLbl="parChTrans1D2" presStyleIdx="8" presStyleCnt="24"/>
      <dgm:spPr/>
      <dgm:t>
        <a:bodyPr/>
        <a:lstStyle/>
        <a:p>
          <a:endParaRPr lang="pl-PL"/>
        </a:p>
      </dgm:t>
    </dgm:pt>
    <dgm:pt modelId="{5C8849CC-90C9-4752-ACF7-04766343F680}" type="pres">
      <dgm:prSet presAssocID="{FDD1D742-AF46-4899-A8CC-C485924F0118}" presName="connTx" presStyleLbl="parChTrans1D2" presStyleIdx="8" presStyleCnt="24"/>
      <dgm:spPr/>
      <dgm:t>
        <a:bodyPr/>
        <a:lstStyle/>
        <a:p>
          <a:endParaRPr lang="pl-PL"/>
        </a:p>
      </dgm:t>
    </dgm:pt>
    <dgm:pt modelId="{654C2821-DB8D-4F8D-8DF7-C56D2EA21FB6}" type="pres">
      <dgm:prSet presAssocID="{9E5137A5-30B2-4206-8733-855BDF49886C}" presName="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E0FBE4-FBD7-4DAA-9729-413A063E0B02}" type="pres">
      <dgm:prSet presAssocID="{E333DD7B-1C4F-4A76-9FAD-DF4C42866C5D}" presName="Name9" presStyleLbl="parChTrans1D2" presStyleIdx="9" presStyleCnt="24"/>
      <dgm:spPr/>
      <dgm:t>
        <a:bodyPr/>
        <a:lstStyle/>
        <a:p>
          <a:endParaRPr lang="pl-PL"/>
        </a:p>
      </dgm:t>
    </dgm:pt>
    <dgm:pt modelId="{7E0638EA-B9FF-449B-AACD-3D9342C74E2A}" type="pres">
      <dgm:prSet presAssocID="{E333DD7B-1C4F-4A76-9FAD-DF4C42866C5D}" presName="connTx" presStyleLbl="parChTrans1D2" presStyleIdx="9" presStyleCnt="24"/>
      <dgm:spPr/>
      <dgm:t>
        <a:bodyPr/>
        <a:lstStyle/>
        <a:p>
          <a:endParaRPr lang="pl-PL"/>
        </a:p>
      </dgm:t>
    </dgm:pt>
    <dgm:pt modelId="{C4E4E495-DC3A-4225-A4C6-A0D9C653BEE8}" type="pres">
      <dgm:prSet presAssocID="{1474CA2A-8A3B-4308-AF9F-A11D169B71B9}" presName="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4A1A2F-5D24-48DB-B264-E72FE4EFF991}" type="pres">
      <dgm:prSet presAssocID="{35C0DA71-155F-44D7-9F98-F8729FABEF60}" presName="Name9" presStyleLbl="parChTrans1D2" presStyleIdx="10" presStyleCnt="24"/>
      <dgm:spPr/>
      <dgm:t>
        <a:bodyPr/>
        <a:lstStyle/>
        <a:p>
          <a:endParaRPr lang="pl-PL"/>
        </a:p>
      </dgm:t>
    </dgm:pt>
    <dgm:pt modelId="{47C30B03-AF0D-4F82-B2B9-8BEA55527756}" type="pres">
      <dgm:prSet presAssocID="{35C0DA71-155F-44D7-9F98-F8729FABEF60}" presName="connTx" presStyleLbl="parChTrans1D2" presStyleIdx="10" presStyleCnt="24"/>
      <dgm:spPr/>
      <dgm:t>
        <a:bodyPr/>
        <a:lstStyle/>
        <a:p>
          <a:endParaRPr lang="pl-PL"/>
        </a:p>
      </dgm:t>
    </dgm:pt>
    <dgm:pt modelId="{24E157FA-8D95-4D00-BB4A-0B93659E09A3}" type="pres">
      <dgm:prSet presAssocID="{AB99FF6B-C5E3-4405-A5E7-DA61308EFAC5}" presName="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537AD8-A8F3-4622-9302-15C398DD0D3B}" type="pres">
      <dgm:prSet presAssocID="{C8F55FFC-7F6A-4C90-B72F-DEF65DCF8ECD}" presName="Name9" presStyleLbl="parChTrans1D2" presStyleIdx="11" presStyleCnt="24"/>
      <dgm:spPr/>
      <dgm:t>
        <a:bodyPr/>
        <a:lstStyle/>
        <a:p>
          <a:endParaRPr lang="pl-PL"/>
        </a:p>
      </dgm:t>
    </dgm:pt>
    <dgm:pt modelId="{B69DF0E6-5C96-407B-821F-A01D4856494F}" type="pres">
      <dgm:prSet presAssocID="{C8F55FFC-7F6A-4C90-B72F-DEF65DCF8ECD}" presName="connTx" presStyleLbl="parChTrans1D2" presStyleIdx="11" presStyleCnt="24"/>
      <dgm:spPr/>
      <dgm:t>
        <a:bodyPr/>
        <a:lstStyle/>
        <a:p>
          <a:endParaRPr lang="pl-PL"/>
        </a:p>
      </dgm:t>
    </dgm:pt>
    <dgm:pt modelId="{C65E712D-538D-4889-8043-F183A389515D}" type="pres">
      <dgm:prSet presAssocID="{171AB063-991D-4E39-A47C-965A8ABEA4FE}" presName="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B8D415-A61D-4BB4-9AE5-FD941223C2EC}" type="pres">
      <dgm:prSet presAssocID="{EF5BCF64-2110-4F67-A93F-761713E39290}" presName="Name9" presStyleLbl="parChTrans1D2" presStyleIdx="12" presStyleCnt="24"/>
      <dgm:spPr/>
      <dgm:t>
        <a:bodyPr/>
        <a:lstStyle/>
        <a:p>
          <a:endParaRPr lang="pl-PL"/>
        </a:p>
      </dgm:t>
    </dgm:pt>
    <dgm:pt modelId="{DCFF2C94-9F6C-4D47-A24C-9274A1160A68}" type="pres">
      <dgm:prSet presAssocID="{EF5BCF64-2110-4F67-A93F-761713E39290}" presName="connTx" presStyleLbl="parChTrans1D2" presStyleIdx="12" presStyleCnt="24"/>
      <dgm:spPr/>
      <dgm:t>
        <a:bodyPr/>
        <a:lstStyle/>
        <a:p>
          <a:endParaRPr lang="pl-PL"/>
        </a:p>
      </dgm:t>
    </dgm:pt>
    <dgm:pt modelId="{7F986F94-482B-4909-8B6E-2EF44C8D9031}" type="pres">
      <dgm:prSet presAssocID="{3E7490C0-B80A-4D73-BA85-DABF40D11F49}" presName="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46CAA8-D656-4FAB-AF07-83B9DEB8D107}" type="pres">
      <dgm:prSet presAssocID="{35907FDE-6EFA-432E-8B8F-C2EDCCDC7BC3}" presName="Name9" presStyleLbl="parChTrans1D2" presStyleIdx="13" presStyleCnt="24"/>
      <dgm:spPr/>
      <dgm:t>
        <a:bodyPr/>
        <a:lstStyle/>
        <a:p>
          <a:endParaRPr lang="pl-PL"/>
        </a:p>
      </dgm:t>
    </dgm:pt>
    <dgm:pt modelId="{88AB1C2C-2CF1-4895-8C09-F95B72D42B13}" type="pres">
      <dgm:prSet presAssocID="{35907FDE-6EFA-432E-8B8F-C2EDCCDC7BC3}" presName="connTx" presStyleLbl="parChTrans1D2" presStyleIdx="13" presStyleCnt="24"/>
      <dgm:spPr/>
      <dgm:t>
        <a:bodyPr/>
        <a:lstStyle/>
        <a:p>
          <a:endParaRPr lang="pl-PL"/>
        </a:p>
      </dgm:t>
    </dgm:pt>
    <dgm:pt modelId="{412A07F3-A588-4292-A90D-1AF37EF42270}" type="pres">
      <dgm:prSet presAssocID="{0BCA8313-288B-42A0-9C4C-0E5A671B2AE2}" presName="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B4F846-5422-485D-89FA-B2CB47E854CA}" type="pres">
      <dgm:prSet presAssocID="{E3284387-8A14-4493-A856-3BE4E626E6CA}" presName="Name9" presStyleLbl="parChTrans1D2" presStyleIdx="14" presStyleCnt="24"/>
      <dgm:spPr/>
      <dgm:t>
        <a:bodyPr/>
        <a:lstStyle/>
        <a:p>
          <a:endParaRPr lang="pl-PL"/>
        </a:p>
      </dgm:t>
    </dgm:pt>
    <dgm:pt modelId="{C4A25D40-E310-4F03-A1AB-3684DFC13ABA}" type="pres">
      <dgm:prSet presAssocID="{E3284387-8A14-4493-A856-3BE4E626E6CA}" presName="connTx" presStyleLbl="parChTrans1D2" presStyleIdx="14" presStyleCnt="24"/>
      <dgm:spPr/>
      <dgm:t>
        <a:bodyPr/>
        <a:lstStyle/>
        <a:p>
          <a:endParaRPr lang="pl-PL"/>
        </a:p>
      </dgm:t>
    </dgm:pt>
    <dgm:pt modelId="{32CDB7FC-FB6D-4943-A2FA-A7ECDCA40BF8}" type="pres">
      <dgm:prSet presAssocID="{9310BF7B-27EA-454D-8ED1-DEC6FFECB7FA}" presName="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BC840F-6828-410C-B1AA-734383E79722}" type="pres">
      <dgm:prSet presAssocID="{1B964526-F893-476B-BF58-746A4CA140C6}" presName="Name9" presStyleLbl="parChTrans1D2" presStyleIdx="15" presStyleCnt="24"/>
      <dgm:spPr/>
      <dgm:t>
        <a:bodyPr/>
        <a:lstStyle/>
        <a:p>
          <a:endParaRPr lang="pl-PL"/>
        </a:p>
      </dgm:t>
    </dgm:pt>
    <dgm:pt modelId="{F2EBE20E-EC69-4A09-9439-F17ED492746A}" type="pres">
      <dgm:prSet presAssocID="{1B964526-F893-476B-BF58-746A4CA140C6}" presName="connTx" presStyleLbl="parChTrans1D2" presStyleIdx="15" presStyleCnt="24"/>
      <dgm:spPr/>
      <dgm:t>
        <a:bodyPr/>
        <a:lstStyle/>
        <a:p>
          <a:endParaRPr lang="pl-PL"/>
        </a:p>
      </dgm:t>
    </dgm:pt>
    <dgm:pt modelId="{D196484B-0569-436C-AA15-7F9F174BE6C5}" type="pres">
      <dgm:prSet presAssocID="{02436C7A-6BA7-4DDF-BA39-6EB8668FCA71}" presName="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3DFA44-2062-4449-ADED-1165BC38BFBC}" type="pres">
      <dgm:prSet presAssocID="{FA2034AE-18CB-4EED-AA26-05A8DD42C3CD}" presName="Name9" presStyleLbl="parChTrans1D2" presStyleIdx="16" presStyleCnt="24"/>
      <dgm:spPr/>
      <dgm:t>
        <a:bodyPr/>
        <a:lstStyle/>
        <a:p>
          <a:endParaRPr lang="pl-PL"/>
        </a:p>
      </dgm:t>
    </dgm:pt>
    <dgm:pt modelId="{CB7A5976-6308-4F55-95DD-F29EBFF4DA6D}" type="pres">
      <dgm:prSet presAssocID="{FA2034AE-18CB-4EED-AA26-05A8DD42C3CD}" presName="connTx" presStyleLbl="parChTrans1D2" presStyleIdx="16" presStyleCnt="24"/>
      <dgm:spPr/>
      <dgm:t>
        <a:bodyPr/>
        <a:lstStyle/>
        <a:p>
          <a:endParaRPr lang="pl-PL"/>
        </a:p>
      </dgm:t>
    </dgm:pt>
    <dgm:pt modelId="{3CE3CFF3-5785-4E7B-9D89-423A1C9373E6}" type="pres">
      <dgm:prSet presAssocID="{07C7A1DB-6770-4B47-9E95-FEC16FFABF42}" presName="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C8D29F-A290-4DB0-BD5F-68BAF149B242}" type="pres">
      <dgm:prSet presAssocID="{0801F17D-E8AF-4603-9CCD-1FBC0BF1DE01}" presName="Name9" presStyleLbl="parChTrans1D2" presStyleIdx="17" presStyleCnt="24"/>
      <dgm:spPr/>
      <dgm:t>
        <a:bodyPr/>
        <a:lstStyle/>
        <a:p>
          <a:endParaRPr lang="pl-PL"/>
        </a:p>
      </dgm:t>
    </dgm:pt>
    <dgm:pt modelId="{74DCD5F9-1956-4A92-BF86-0C1475CBAC2A}" type="pres">
      <dgm:prSet presAssocID="{0801F17D-E8AF-4603-9CCD-1FBC0BF1DE01}" presName="connTx" presStyleLbl="parChTrans1D2" presStyleIdx="17" presStyleCnt="24"/>
      <dgm:spPr/>
      <dgm:t>
        <a:bodyPr/>
        <a:lstStyle/>
        <a:p>
          <a:endParaRPr lang="pl-PL"/>
        </a:p>
      </dgm:t>
    </dgm:pt>
    <dgm:pt modelId="{71ECD4D6-343A-42DB-80B7-A838F99FE3B6}" type="pres">
      <dgm:prSet presAssocID="{E827F6FC-BFD1-458F-9D9D-7BBD0330C2AE}" presName="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AE6216-14D3-4199-B92B-8957D12157F7}" type="pres">
      <dgm:prSet presAssocID="{EA44AE14-82EC-46DE-9913-B089A845F424}" presName="Name9" presStyleLbl="parChTrans1D2" presStyleIdx="18" presStyleCnt="24"/>
      <dgm:spPr/>
      <dgm:t>
        <a:bodyPr/>
        <a:lstStyle/>
        <a:p>
          <a:endParaRPr lang="pl-PL"/>
        </a:p>
      </dgm:t>
    </dgm:pt>
    <dgm:pt modelId="{E45BFCB9-A3D8-4EE5-8936-3E624078DF5E}" type="pres">
      <dgm:prSet presAssocID="{EA44AE14-82EC-46DE-9913-B089A845F424}" presName="connTx" presStyleLbl="parChTrans1D2" presStyleIdx="18" presStyleCnt="24"/>
      <dgm:spPr/>
      <dgm:t>
        <a:bodyPr/>
        <a:lstStyle/>
        <a:p>
          <a:endParaRPr lang="pl-PL"/>
        </a:p>
      </dgm:t>
    </dgm:pt>
    <dgm:pt modelId="{5FABB405-45C4-43DE-B2F6-5D35BF45AD50}" type="pres">
      <dgm:prSet presAssocID="{411B9B51-12CC-4696-BA95-80749AB0FFF3}" presName="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4E3014-E616-4B82-B036-705468489695}" type="pres">
      <dgm:prSet presAssocID="{FD994A7F-E8BA-4AC3-8D3A-22BC864ABB20}" presName="Name9" presStyleLbl="parChTrans1D2" presStyleIdx="19" presStyleCnt="24"/>
      <dgm:spPr/>
      <dgm:t>
        <a:bodyPr/>
        <a:lstStyle/>
        <a:p>
          <a:endParaRPr lang="pl-PL"/>
        </a:p>
      </dgm:t>
    </dgm:pt>
    <dgm:pt modelId="{80657891-4929-418B-B30C-5F638BB80DD6}" type="pres">
      <dgm:prSet presAssocID="{FD994A7F-E8BA-4AC3-8D3A-22BC864ABB20}" presName="connTx" presStyleLbl="parChTrans1D2" presStyleIdx="19" presStyleCnt="24"/>
      <dgm:spPr/>
      <dgm:t>
        <a:bodyPr/>
        <a:lstStyle/>
        <a:p>
          <a:endParaRPr lang="pl-PL"/>
        </a:p>
      </dgm:t>
    </dgm:pt>
    <dgm:pt modelId="{801D78AE-DDCC-4F46-B4BA-09F4446CF5C2}" type="pres">
      <dgm:prSet presAssocID="{A2109712-D56D-4CDD-A15C-5D6097FCFA5E}" presName="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AC8CB0-5A3F-4E75-B0E7-DCA955926B8E}" type="pres">
      <dgm:prSet presAssocID="{8C1D1BFE-1F2B-4454-B90A-E2848808005A}" presName="Name9" presStyleLbl="parChTrans1D2" presStyleIdx="20" presStyleCnt="24"/>
      <dgm:spPr/>
      <dgm:t>
        <a:bodyPr/>
        <a:lstStyle/>
        <a:p>
          <a:endParaRPr lang="pl-PL"/>
        </a:p>
      </dgm:t>
    </dgm:pt>
    <dgm:pt modelId="{6E3ADC25-A227-4AED-BD48-B3C6565DEB59}" type="pres">
      <dgm:prSet presAssocID="{8C1D1BFE-1F2B-4454-B90A-E2848808005A}" presName="connTx" presStyleLbl="parChTrans1D2" presStyleIdx="20" presStyleCnt="24"/>
      <dgm:spPr/>
      <dgm:t>
        <a:bodyPr/>
        <a:lstStyle/>
        <a:p>
          <a:endParaRPr lang="pl-PL"/>
        </a:p>
      </dgm:t>
    </dgm:pt>
    <dgm:pt modelId="{C78EDC5D-61DE-46FB-BEC9-5C71F7248A47}" type="pres">
      <dgm:prSet presAssocID="{BEC65409-DCBB-4E09-A4E0-F5A925446675}" presName="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525047-9163-4673-AE94-B38FB1EF521D}" type="pres">
      <dgm:prSet presAssocID="{C2A42A28-609C-4775-B395-DF19D13F8816}" presName="Name9" presStyleLbl="parChTrans1D2" presStyleIdx="21" presStyleCnt="24"/>
      <dgm:spPr/>
      <dgm:t>
        <a:bodyPr/>
        <a:lstStyle/>
        <a:p>
          <a:endParaRPr lang="pl-PL"/>
        </a:p>
      </dgm:t>
    </dgm:pt>
    <dgm:pt modelId="{AD32E075-FEF5-4AA7-9885-6A6B6AB72B80}" type="pres">
      <dgm:prSet presAssocID="{C2A42A28-609C-4775-B395-DF19D13F8816}" presName="connTx" presStyleLbl="parChTrans1D2" presStyleIdx="21" presStyleCnt="24"/>
      <dgm:spPr/>
      <dgm:t>
        <a:bodyPr/>
        <a:lstStyle/>
        <a:p>
          <a:endParaRPr lang="pl-PL"/>
        </a:p>
      </dgm:t>
    </dgm:pt>
    <dgm:pt modelId="{A8DD0EB1-105E-41D3-B27C-CC2BA1DA8FC6}" type="pres">
      <dgm:prSet presAssocID="{2925EAA9-5F26-4AA7-84F3-79FD24D6F49A}" presName="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23E818-92A1-4058-A931-B58BF2DC087A}" type="pres">
      <dgm:prSet presAssocID="{4388AE04-7877-4F76-B2FE-661B10981C5E}" presName="Name9" presStyleLbl="parChTrans1D2" presStyleIdx="22" presStyleCnt="24"/>
      <dgm:spPr/>
      <dgm:t>
        <a:bodyPr/>
        <a:lstStyle/>
        <a:p>
          <a:endParaRPr lang="pl-PL"/>
        </a:p>
      </dgm:t>
    </dgm:pt>
    <dgm:pt modelId="{66732FAF-184D-47A0-A778-6DD4327CC68F}" type="pres">
      <dgm:prSet presAssocID="{4388AE04-7877-4F76-B2FE-661B10981C5E}" presName="connTx" presStyleLbl="parChTrans1D2" presStyleIdx="22" presStyleCnt="24"/>
      <dgm:spPr/>
      <dgm:t>
        <a:bodyPr/>
        <a:lstStyle/>
        <a:p>
          <a:endParaRPr lang="pl-PL"/>
        </a:p>
      </dgm:t>
    </dgm:pt>
    <dgm:pt modelId="{BBB1EE34-9DC9-42BB-85E3-EF02D047BE3C}" type="pres">
      <dgm:prSet presAssocID="{8702AD78-6819-4AF9-A5CA-270129A6E45C}" presName="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1A55D0-DBE0-48CF-B046-56740A1E2EC9}" type="pres">
      <dgm:prSet presAssocID="{96C1780B-12D8-4378-9052-E60809D96577}" presName="Name9" presStyleLbl="parChTrans1D2" presStyleIdx="23" presStyleCnt="24"/>
      <dgm:spPr/>
      <dgm:t>
        <a:bodyPr/>
        <a:lstStyle/>
        <a:p>
          <a:endParaRPr lang="pl-PL"/>
        </a:p>
      </dgm:t>
    </dgm:pt>
    <dgm:pt modelId="{2B7DA9A9-AC84-493C-BAE0-F52D6A0A4952}" type="pres">
      <dgm:prSet presAssocID="{96C1780B-12D8-4378-9052-E60809D96577}" presName="connTx" presStyleLbl="parChTrans1D2" presStyleIdx="23" presStyleCnt="24"/>
      <dgm:spPr/>
      <dgm:t>
        <a:bodyPr/>
        <a:lstStyle/>
        <a:p>
          <a:endParaRPr lang="pl-PL"/>
        </a:p>
      </dgm:t>
    </dgm:pt>
    <dgm:pt modelId="{2ABDB428-AC2C-4C15-9488-DD19C48D8767}" type="pres">
      <dgm:prSet presAssocID="{BB859546-00DB-4B73-AA25-9AF2CB561B90}" presName="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B1910AF-5510-4798-87D5-F5CFB45ECF7D}" srcId="{EB335E53-3F2C-4A32-B1CD-5476CFA283E4}" destId="{A3DCB772-641C-407F-8220-93F84228DF68}" srcOrd="4" destOrd="0" parTransId="{81EB01AF-BA91-447B-9646-E8E4674638FD}" sibTransId="{BCEE4926-9D7D-4814-B124-B71F357AD239}"/>
    <dgm:cxn modelId="{D38AFCD0-2404-464D-8908-3EE915E7F079}" type="presOf" srcId="{FD994A7F-E8BA-4AC3-8D3A-22BC864ABB20}" destId="{80657891-4929-418B-B30C-5F638BB80DD6}" srcOrd="1" destOrd="0" presId="urn:microsoft.com/office/officeart/2005/8/layout/radial1"/>
    <dgm:cxn modelId="{7499F76E-7DF5-4A5B-BBA1-CC198390C79C}" type="presOf" srcId="{9E5137A5-30B2-4206-8733-855BDF49886C}" destId="{654C2821-DB8D-4F8D-8DF7-C56D2EA21FB6}" srcOrd="0" destOrd="0" presId="urn:microsoft.com/office/officeart/2005/8/layout/radial1"/>
    <dgm:cxn modelId="{3985E66F-CE8B-4047-A07B-536E016BFD1E}" type="presOf" srcId="{BB859546-00DB-4B73-AA25-9AF2CB561B90}" destId="{2ABDB428-AC2C-4C15-9488-DD19C48D8767}" srcOrd="0" destOrd="0" presId="urn:microsoft.com/office/officeart/2005/8/layout/radial1"/>
    <dgm:cxn modelId="{2123615F-66D2-4029-BEB0-08BC6BC1D871}" type="presOf" srcId="{1DFE989A-B0BB-4066-970C-00B7CA45795A}" destId="{CBB7085B-78D5-4D8F-9E13-A43D89E49C85}" srcOrd="0" destOrd="0" presId="urn:microsoft.com/office/officeart/2005/8/layout/radial1"/>
    <dgm:cxn modelId="{D467E183-2461-4B15-8BE3-E760BE05A059}" type="presOf" srcId="{C8F55FFC-7F6A-4C90-B72F-DEF65DCF8ECD}" destId="{B69DF0E6-5C96-407B-821F-A01D4856494F}" srcOrd="1" destOrd="0" presId="urn:microsoft.com/office/officeart/2005/8/layout/radial1"/>
    <dgm:cxn modelId="{52D6BAD8-77E0-4901-9D3C-D0793FE2FB13}" srcId="{6B23498A-771D-4CA4-8781-67D62EE08989}" destId="{EB335E53-3F2C-4A32-B1CD-5476CFA283E4}" srcOrd="0" destOrd="0" parTransId="{37A69135-7BE4-4AA4-BFF4-A78DAF493F11}" sibTransId="{E57CF194-9D95-4348-9395-F1580A4141B1}"/>
    <dgm:cxn modelId="{D7650480-2772-4592-B4B5-9F3DC893C2D1}" srcId="{EB335E53-3F2C-4A32-B1CD-5476CFA283E4}" destId="{02436C7A-6BA7-4DDF-BA39-6EB8668FCA71}" srcOrd="15" destOrd="0" parTransId="{1B964526-F893-476B-BF58-746A4CA140C6}" sibTransId="{A4AC91F5-F935-4F7D-A4D2-D0F9221AC466}"/>
    <dgm:cxn modelId="{4A03DA37-DC54-4FBC-AFD0-29C884DCEF70}" type="presOf" srcId="{E3284387-8A14-4493-A856-3BE4E626E6CA}" destId="{61B4F846-5422-485D-89FA-B2CB47E854CA}" srcOrd="0" destOrd="0" presId="urn:microsoft.com/office/officeart/2005/8/layout/radial1"/>
    <dgm:cxn modelId="{23F4C04A-7910-49CB-B22F-C2E60694028C}" srcId="{EB335E53-3F2C-4A32-B1CD-5476CFA283E4}" destId="{57FD8C24-2160-445F-BCFF-F93DFE324DD2}" srcOrd="0" destOrd="0" parTransId="{BF978E35-7EBD-4476-8B17-0CAA50393C34}" sibTransId="{C06B37E9-CF0C-43B6-8FA7-098C0C9BC0BA}"/>
    <dgm:cxn modelId="{5F9CF3C3-DF81-469A-83A2-C59AC791A990}" type="presOf" srcId="{C2A42A28-609C-4775-B395-DF19D13F8816}" destId="{A9525047-9163-4673-AE94-B38FB1EF521D}" srcOrd="0" destOrd="0" presId="urn:microsoft.com/office/officeart/2005/8/layout/radial1"/>
    <dgm:cxn modelId="{6650575B-6E17-4F04-956D-B33E3AFBCA11}" type="presOf" srcId="{9310BF7B-27EA-454D-8ED1-DEC6FFECB7FA}" destId="{32CDB7FC-FB6D-4943-A2FA-A7ECDCA40BF8}" srcOrd="0" destOrd="0" presId="urn:microsoft.com/office/officeart/2005/8/layout/radial1"/>
    <dgm:cxn modelId="{E3ED43BB-C27F-4FFC-A6B7-048F1869B83C}" type="presOf" srcId="{07C7A1DB-6770-4B47-9E95-FEC16FFABF42}" destId="{3CE3CFF3-5785-4E7B-9D89-423A1C9373E6}" srcOrd="0" destOrd="0" presId="urn:microsoft.com/office/officeart/2005/8/layout/radial1"/>
    <dgm:cxn modelId="{2C9F98A1-FC15-4B43-BF07-95A7C622B35F}" srcId="{EB335E53-3F2C-4A32-B1CD-5476CFA283E4}" destId="{A2109712-D56D-4CDD-A15C-5D6097FCFA5E}" srcOrd="19" destOrd="0" parTransId="{FD994A7F-E8BA-4AC3-8D3A-22BC864ABB20}" sibTransId="{2363BA91-B5BC-4865-8207-CD8F94B4DB19}"/>
    <dgm:cxn modelId="{F40C11C8-9E2E-4597-B694-0E9F6D7275B8}" type="presOf" srcId="{35C0DA71-155F-44D7-9F98-F8729FABEF60}" destId="{47C30B03-AF0D-4F82-B2B9-8BEA55527756}" srcOrd="1" destOrd="0" presId="urn:microsoft.com/office/officeart/2005/8/layout/radial1"/>
    <dgm:cxn modelId="{7DD62604-6716-46A0-A420-59DE30E89F27}" type="presOf" srcId="{02436C7A-6BA7-4DDF-BA39-6EB8668FCA71}" destId="{D196484B-0569-436C-AA15-7F9F174BE6C5}" srcOrd="0" destOrd="0" presId="urn:microsoft.com/office/officeart/2005/8/layout/radial1"/>
    <dgm:cxn modelId="{AF93F477-0772-4F03-9F16-1485444531E3}" type="presOf" srcId="{411B9B51-12CC-4696-BA95-80749AB0FFF3}" destId="{5FABB405-45C4-43DE-B2F6-5D35BF45AD50}" srcOrd="0" destOrd="0" presId="urn:microsoft.com/office/officeart/2005/8/layout/radial1"/>
    <dgm:cxn modelId="{C1A46188-6795-4143-A590-14BE057F0620}" type="presOf" srcId="{7F84CA13-57CA-4CEC-9016-A8C088DBC7CB}" destId="{8ABC7105-20E4-4322-B7BF-AC7076C7A52E}" srcOrd="0" destOrd="0" presId="urn:microsoft.com/office/officeart/2005/8/layout/radial1"/>
    <dgm:cxn modelId="{45A90C76-47CC-447E-B5BC-22EC1C356AE2}" type="presOf" srcId="{81EB01AF-BA91-447B-9646-E8E4674638FD}" destId="{7FE1081F-BDC3-46E9-A2AD-56EEED696FC4}" srcOrd="0" destOrd="0" presId="urn:microsoft.com/office/officeart/2005/8/layout/radial1"/>
    <dgm:cxn modelId="{C169DA7E-21F0-4EFF-A149-AAE79763DCAC}" type="presOf" srcId="{F5EED366-C2C3-487F-AB9A-D2260C7200B6}" destId="{3956AF48-49C4-453C-AB38-AA2B2EE81CBD}" srcOrd="1" destOrd="0" presId="urn:microsoft.com/office/officeart/2005/8/layout/radial1"/>
    <dgm:cxn modelId="{FC3D9C30-24D3-4AA0-9DC7-39172026B1E0}" type="presOf" srcId="{C432E7A8-C04D-4C4A-8A4C-51B86B6AB2A2}" destId="{E1ACF990-FD35-4F65-8094-243A2041E78C}" srcOrd="0" destOrd="0" presId="urn:microsoft.com/office/officeart/2005/8/layout/radial1"/>
    <dgm:cxn modelId="{28093D2C-6F72-4895-99C3-0A656ED5638D}" type="presOf" srcId="{EF5BCF64-2110-4F67-A93F-761713E39290}" destId="{DCFF2C94-9F6C-4D47-A24C-9274A1160A68}" srcOrd="1" destOrd="0" presId="urn:microsoft.com/office/officeart/2005/8/layout/radial1"/>
    <dgm:cxn modelId="{7D710615-D211-4C05-8086-8394CCC42934}" type="presOf" srcId="{1474CA2A-8A3B-4308-AF9F-A11D169B71B9}" destId="{C4E4E495-DC3A-4225-A4C6-A0D9C653BEE8}" srcOrd="0" destOrd="0" presId="urn:microsoft.com/office/officeart/2005/8/layout/radial1"/>
    <dgm:cxn modelId="{F575D7EC-6BD0-4F76-AD26-1D33000EB836}" srcId="{EB335E53-3F2C-4A32-B1CD-5476CFA283E4}" destId="{7DA45FCC-75C8-480B-B3ED-2611D67A8F05}" srcOrd="1" destOrd="0" parTransId="{6F8D7147-33E5-4E4B-BD7A-DC096582FB01}" sibTransId="{89127B4F-36CE-4E0B-9EFA-088BC007E285}"/>
    <dgm:cxn modelId="{1861789B-09E4-4A05-B1E1-EF6A2E0DE4C8}" type="presOf" srcId="{6F8D7147-33E5-4E4B-BD7A-DC096582FB01}" destId="{1E4A8FE6-D2B8-4648-9E0C-3F09ED00C561}" srcOrd="0" destOrd="0" presId="urn:microsoft.com/office/officeart/2005/8/layout/radial1"/>
    <dgm:cxn modelId="{CB5C0F0F-A225-4644-9C40-C208348F187B}" type="presOf" srcId="{0801F17D-E8AF-4603-9CCD-1FBC0BF1DE01}" destId="{74DCD5F9-1956-4A92-BF86-0C1475CBAC2A}" srcOrd="1" destOrd="0" presId="urn:microsoft.com/office/officeart/2005/8/layout/radial1"/>
    <dgm:cxn modelId="{A01425A0-CE0A-46A4-9E31-ED1188B98026}" type="presOf" srcId="{FDD1D742-AF46-4899-A8CC-C485924F0118}" destId="{1D059430-29CE-409E-92AE-80724B2B3BD6}" srcOrd="0" destOrd="0" presId="urn:microsoft.com/office/officeart/2005/8/layout/radial1"/>
    <dgm:cxn modelId="{EB808458-4C00-4355-878D-1226B9853201}" type="presOf" srcId="{6B23498A-771D-4CA4-8781-67D62EE08989}" destId="{AB5C4F81-BBCB-4F0E-BAF4-D9DC3276CAFE}" srcOrd="0" destOrd="0" presId="urn:microsoft.com/office/officeart/2005/8/layout/radial1"/>
    <dgm:cxn modelId="{E1732E71-AC6A-42CD-BA49-C88D7492DF6C}" type="presOf" srcId="{C3700874-A14B-4462-8E0F-EEC75648257C}" destId="{AACC3937-EFAF-425B-95EB-E3648B6DD526}" srcOrd="1" destOrd="0" presId="urn:microsoft.com/office/officeart/2005/8/layout/radial1"/>
    <dgm:cxn modelId="{43B6022A-6F8F-4AD0-90A5-B042CE6E533E}" type="presOf" srcId="{18EE19FD-CF82-4E10-AF88-DC790DD43465}" destId="{97FABB91-F35B-47B8-A562-5DDBBC93C4F8}" srcOrd="0" destOrd="0" presId="urn:microsoft.com/office/officeart/2005/8/layout/radial1"/>
    <dgm:cxn modelId="{163B5BBE-620E-49DB-98EB-1CB637EEF1CD}" type="presOf" srcId="{C3700874-A14B-4462-8E0F-EEC75648257C}" destId="{79F0FBB1-CD46-4398-90C4-4CFD49073CDA}" srcOrd="0" destOrd="0" presId="urn:microsoft.com/office/officeart/2005/8/layout/radial1"/>
    <dgm:cxn modelId="{064171C3-576B-4249-ADE8-BF82BBB905A1}" srcId="{EB335E53-3F2C-4A32-B1CD-5476CFA283E4}" destId="{BEC65409-DCBB-4E09-A4E0-F5A925446675}" srcOrd="20" destOrd="0" parTransId="{8C1D1BFE-1F2B-4454-B90A-E2848808005A}" sibTransId="{077E0578-3C40-46DA-80F6-69B7588891C8}"/>
    <dgm:cxn modelId="{C92E13C2-4548-49A2-86A3-4EF39357A969}" srcId="{EB335E53-3F2C-4A32-B1CD-5476CFA283E4}" destId="{171AB063-991D-4E39-A47C-965A8ABEA4FE}" srcOrd="11" destOrd="0" parTransId="{C8F55FFC-7F6A-4C90-B72F-DEF65DCF8ECD}" sibTransId="{46E4D717-9B04-45E3-8C08-60A7D8870111}"/>
    <dgm:cxn modelId="{80BAF4BB-0878-420E-9B57-E13D652546F7}" type="presOf" srcId="{EF5BCF64-2110-4F67-A93F-761713E39290}" destId="{F2B8D415-A61D-4BB4-9AE5-FD941223C2EC}" srcOrd="0" destOrd="0" presId="urn:microsoft.com/office/officeart/2005/8/layout/radial1"/>
    <dgm:cxn modelId="{0436FE0B-3C94-4B1B-A1F2-9F3DF20D436F}" srcId="{EB335E53-3F2C-4A32-B1CD-5476CFA283E4}" destId="{E827F6FC-BFD1-458F-9D9D-7BBD0330C2AE}" srcOrd="17" destOrd="0" parTransId="{0801F17D-E8AF-4603-9CCD-1FBC0BF1DE01}" sibTransId="{A26E254C-41F1-4453-A7EE-895FBAEF9AB6}"/>
    <dgm:cxn modelId="{11A3B2C7-18DD-42F3-83AD-D63D1C856275}" type="presOf" srcId="{8702AD78-6819-4AF9-A5CA-270129A6E45C}" destId="{BBB1EE34-9DC9-42BB-85E3-EF02D047BE3C}" srcOrd="0" destOrd="0" presId="urn:microsoft.com/office/officeart/2005/8/layout/radial1"/>
    <dgm:cxn modelId="{23689756-A1A8-4B7A-8DB7-DAFA347FAB6C}" type="presOf" srcId="{EB9BF97F-3313-41D4-BE3B-DD16D1293FA4}" destId="{831B7A34-5518-4159-AE74-95F49EF400F6}" srcOrd="0" destOrd="0" presId="urn:microsoft.com/office/officeart/2005/8/layout/radial1"/>
    <dgm:cxn modelId="{C18384BE-1B5C-4800-ACBD-5E6E36915298}" type="presOf" srcId="{7F84CA13-57CA-4CEC-9016-A8C088DBC7CB}" destId="{C41E4460-B2B4-4BB2-914B-59AD507854D8}" srcOrd="1" destOrd="0" presId="urn:microsoft.com/office/officeart/2005/8/layout/radial1"/>
    <dgm:cxn modelId="{5D79F9DD-51FB-4EED-BCF6-FAB6695DFE1F}" type="presOf" srcId="{EA44AE14-82EC-46DE-9913-B089A845F424}" destId="{E45BFCB9-A3D8-4EE5-8936-3E624078DF5E}" srcOrd="1" destOrd="0" presId="urn:microsoft.com/office/officeart/2005/8/layout/radial1"/>
    <dgm:cxn modelId="{2686FFC8-7610-4D80-8CE6-FE0F7FE9F3E0}" type="presOf" srcId="{8C1D1BFE-1F2B-4454-B90A-E2848808005A}" destId="{A4AC8CB0-5A3F-4E75-B0E7-DCA955926B8E}" srcOrd="0" destOrd="0" presId="urn:microsoft.com/office/officeart/2005/8/layout/radial1"/>
    <dgm:cxn modelId="{EAB860C0-D46D-43CF-B1B1-BB98CCED7C2A}" srcId="{EB335E53-3F2C-4A32-B1CD-5476CFA283E4}" destId="{9310BF7B-27EA-454D-8ED1-DEC6FFECB7FA}" srcOrd="14" destOrd="0" parTransId="{E3284387-8A14-4493-A856-3BE4E626E6CA}" sibTransId="{A7F705A7-FD33-4A3B-9510-051E8E3F3078}"/>
    <dgm:cxn modelId="{5E80FA20-0C82-4D27-91CE-CC99961C6E3D}" type="presOf" srcId="{57FD8C24-2160-445F-BCFF-F93DFE324DD2}" destId="{BAD0C24E-90D0-4547-84C6-DAF2F3475BAA}" srcOrd="0" destOrd="0" presId="urn:microsoft.com/office/officeart/2005/8/layout/radial1"/>
    <dgm:cxn modelId="{830B6FB7-69D3-4598-9793-4FCC697B3FD1}" type="presOf" srcId="{0801F17D-E8AF-4603-9CCD-1FBC0BF1DE01}" destId="{FAC8D29F-A290-4DB0-BD5F-68BAF149B242}" srcOrd="0" destOrd="0" presId="urn:microsoft.com/office/officeart/2005/8/layout/radial1"/>
    <dgm:cxn modelId="{63220350-1DEC-4033-87FB-AE61298817DA}" type="presOf" srcId="{7DA45FCC-75C8-480B-B3ED-2611D67A8F05}" destId="{F6CD2EF9-7C8F-4A2C-8316-38779050EC64}" srcOrd="0" destOrd="0" presId="urn:microsoft.com/office/officeart/2005/8/layout/radial1"/>
    <dgm:cxn modelId="{B3BA3C6B-1B5D-4F5A-BCCB-439FA7480219}" srcId="{EB335E53-3F2C-4A32-B1CD-5476CFA283E4}" destId="{EB9BF97F-3313-41D4-BE3B-DD16D1293FA4}" srcOrd="2" destOrd="0" parTransId="{C3700874-A14B-4462-8E0F-EEC75648257C}" sibTransId="{F3EB9FD3-5462-4145-ACB3-40E29435EE20}"/>
    <dgm:cxn modelId="{8A31040F-ACD9-44B1-8C46-9DF0A4BDF5C5}" srcId="{EB335E53-3F2C-4A32-B1CD-5476CFA283E4}" destId="{BB859546-00DB-4B73-AA25-9AF2CB561B90}" srcOrd="23" destOrd="0" parTransId="{96C1780B-12D8-4378-9052-E60809D96577}" sibTransId="{CA5EA17B-D6F8-4C61-8B17-D82903D48EB3}"/>
    <dgm:cxn modelId="{D184BF89-D718-4930-B062-CF754B2A6857}" type="presOf" srcId="{C2A42A28-609C-4775-B395-DF19D13F8816}" destId="{AD32E075-FEF5-4AA7-9885-6A6B6AB72B80}" srcOrd="1" destOrd="0" presId="urn:microsoft.com/office/officeart/2005/8/layout/radial1"/>
    <dgm:cxn modelId="{EA5F4207-159E-4600-BFEE-0128AEF0B5F6}" type="presOf" srcId="{E827F6FC-BFD1-458F-9D9D-7BBD0330C2AE}" destId="{71ECD4D6-343A-42DB-80B7-A838F99FE3B6}" srcOrd="0" destOrd="0" presId="urn:microsoft.com/office/officeart/2005/8/layout/radial1"/>
    <dgm:cxn modelId="{6D484B1D-58B3-43D6-993C-F56BE67060CE}" type="presOf" srcId="{FDD1D742-AF46-4899-A8CC-C485924F0118}" destId="{5C8849CC-90C9-4752-ACF7-04766343F680}" srcOrd="1" destOrd="0" presId="urn:microsoft.com/office/officeart/2005/8/layout/radial1"/>
    <dgm:cxn modelId="{8882D7E5-BA6C-48BC-B564-DE2304156C8A}" type="presOf" srcId="{35907FDE-6EFA-432E-8B8F-C2EDCCDC7BC3}" destId="{DB46CAA8-D656-4FAB-AF07-83B9DEB8D107}" srcOrd="0" destOrd="0" presId="urn:microsoft.com/office/officeart/2005/8/layout/radial1"/>
    <dgm:cxn modelId="{136C0691-C0AA-4CFC-9BBE-A997A1E091E8}" srcId="{EB335E53-3F2C-4A32-B1CD-5476CFA283E4}" destId="{1474CA2A-8A3B-4308-AF9F-A11D169B71B9}" srcOrd="9" destOrd="0" parTransId="{E333DD7B-1C4F-4A76-9FAD-DF4C42866C5D}" sibTransId="{5CB28AB8-6454-45F2-9961-D706EBD56A8E}"/>
    <dgm:cxn modelId="{BE237CB3-1470-44F8-9753-7ACB0A5F30C3}" type="presOf" srcId="{3E7490C0-B80A-4D73-BA85-DABF40D11F49}" destId="{7F986F94-482B-4909-8B6E-2EF44C8D9031}" srcOrd="0" destOrd="0" presId="urn:microsoft.com/office/officeart/2005/8/layout/radial1"/>
    <dgm:cxn modelId="{47867D1B-ADD0-4081-A1DD-AC402803409A}" type="presOf" srcId="{171AB063-991D-4E39-A47C-965A8ABEA4FE}" destId="{C65E712D-538D-4889-8043-F183A389515D}" srcOrd="0" destOrd="0" presId="urn:microsoft.com/office/officeart/2005/8/layout/radial1"/>
    <dgm:cxn modelId="{943D0C86-E334-4FC7-9AA2-30CB580E18CB}" type="presOf" srcId="{5D413B47-91E3-4CC5-BC65-2979B4480A4D}" destId="{73B3B853-ED77-4B77-9378-706243097C49}" srcOrd="0" destOrd="0" presId="urn:microsoft.com/office/officeart/2005/8/layout/radial1"/>
    <dgm:cxn modelId="{62DE1AB0-8EA1-4248-ADE7-9909240AA17F}" type="presOf" srcId="{6F8D7147-33E5-4E4B-BD7A-DC096582FB01}" destId="{F8A07A45-7329-40BC-87DF-C612ADD6E38B}" srcOrd="1" destOrd="0" presId="urn:microsoft.com/office/officeart/2005/8/layout/radial1"/>
    <dgm:cxn modelId="{441A00E4-65F1-43A2-AB64-BD7FEF39B9E2}" type="presOf" srcId="{FA2034AE-18CB-4EED-AA26-05A8DD42C3CD}" destId="{383DFA44-2062-4449-ADED-1165BC38BFBC}" srcOrd="0" destOrd="0" presId="urn:microsoft.com/office/officeart/2005/8/layout/radial1"/>
    <dgm:cxn modelId="{3DA6EBE2-03DC-403E-A5C8-4F8104C7272C}" type="presOf" srcId="{1B964526-F893-476B-BF58-746A4CA140C6}" destId="{4BBC840F-6828-410C-B1AA-734383E79722}" srcOrd="0" destOrd="0" presId="urn:microsoft.com/office/officeart/2005/8/layout/radial1"/>
    <dgm:cxn modelId="{96174E2A-4B81-412B-AB87-4298727692A9}" type="presOf" srcId="{81EB01AF-BA91-447B-9646-E8E4674638FD}" destId="{C8D053DA-9398-41C4-8EE0-DCD58452F234}" srcOrd="1" destOrd="0" presId="urn:microsoft.com/office/officeart/2005/8/layout/radial1"/>
    <dgm:cxn modelId="{BA66C552-FDB7-4D7E-9086-66D89506E77F}" type="presOf" srcId="{FD994A7F-E8BA-4AC3-8D3A-22BC864ABB20}" destId="{D34E3014-E616-4B82-B036-705468489695}" srcOrd="0" destOrd="0" presId="urn:microsoft.com/office/officeart/2005/8/layout/radial1"/>
    <dgm:cxn modelId="{29060773-528D-4866-8243-1AE30CEC9A38}" srcId="{EB335E53-3F2C-4A32-B1CD-5476CFA283E4}" destId="{8702AD78-6819-4AF9-A5CA-270129A6E45C}" srcOrd="22" destOrd="0" parTransId="{4388AE04-7877-4F76-B2FE-661B10981C5E}" sibTransId="{32315C6F-6645-4BD3-8CC2-7B682931F051}"/>
    <dgm:cxn modelId="{3657497C-B9D6-4FE4-A14A-26A62122CF0B}" type="presOf" srcId="{0A04186E-A8B1-49C8-BA4E-F23785D298F5}" destId="{2EE82273-62BF-4975-9183-B0874C89C686}" srcOrd="1" destOrd="0" presId="urn:microsoft.com/office/officeart/2005/8/layout/radial1"/>
    <dgm:cxn modelId="{24B97B8B-0018-4E0F-9E48-5AC943930272}" type="presOf" srcId="{C8F55FFC-7F6A-4C90-B72F-DEF65DCF8ECD}" destId="{42537AD8-A8F3-4622-9302-15C398DD0D3B}" srcOrd="0" destOrd="0" presId="urn:microsoft.com/office/officeart/2005/8/layout/radial1"/>
    <dgm:cxn modelId="{F8E99948-2159-4A68-BAE5-2BB6480D7756}" srcId="{EB335E53-3F2C-4A32-B1CD-5476CFA283E4}" destId="{5D413B47-91E3-4CC5-BC65-2979B4480A4D}" srcOrd="6" destOrd="0" parTransId="{F5EED366-C2C3-487F-AB9A-D2260C7200B6}" sibTransId="{FA87154E-112E-4509-AD6D-9E93B46F5389}"/>
    <dgm:cxn modelId="{6AAA1487-82FA-4BE4-BD75-6009B913C8B7}" type="presOf" srcId="{1DFE989A-B0BB-4066-970C-00B7CA45795A}" destId="{7A1C4F41-A938-4E9E-B13C-D2F6FC495A7E}" srcOrd="1" destOrd="0" presId="urn:microsoft.com/office/officeart/2005/8/layout/radial1"/>
    <dgm:cxn modelId="{DCC5ED3C-AB31-4E8F-993E-67CEE691396D}" type="presOf" srcId="{0A04186E-A8B1-49C8-BA4E-F23785D298F5}" destId="{C8732F00-3BFA-47CC-A314-BEFEDD3DD851}" srcOrd="0" destOrd="0" presId="urn:microsoft.com/office/officeart/2005/8/layout/radial1"/>
    <dgm:cxn modelId="{6B6C6716-F42C-4275-B1C7-8D81164656B6}" srcId="{EB335E53-3F2C-4A32-B1CD-5476CFA283E4}" destId="{AB99FF6B-C5E3-4405-A5E7-DA61308EFAC5}" srcOrd="10" destOrd="0" parTransId="{35C0DA71-155F-44D7-9F98-F8729FABEF60}" sibTransId="{415AA5F5-5B4B-4874-B1E9-D4766E2BE8C8}"/>
    <dgm:cxn modelId="{EA32DDA9-7251-4EBD-94CE-395D3C6DB9CF}" type="presOf" srcId="{F5EED366-C2C3-487F-AB9A-D2260C7200B6}" destId="{E495AE79-8E02-4AD4-BF73-CC38761360C0}" srcOrd="0" destOrd="0" presId="urn:microsoft.com/office/officeart/2005/8/layout/radial1"/>
    <dgm:cxn modelId="{ADABF279-BDD6-4E66-ABDB-241CE9912F7C}" srcId="{EB335E53-3F2C-4A32-B1CD-5476CFA283E4}" destId="{0BCA8313-288B-42A0-9C4C-0E5A671B2AE2}" srcOrd="13" destOrd="0" parTransId="{35907FDE-6EFA-432E-8B8F-C2EDCCDC7BC3}" sibTransId="{922D89BD-49D8-4F84-9624-CB13D48B7414}"/>
    <dgm:cxn modelId="{83F9CFAB-2DE3-4776-9971-FE61B872D2C9}" type="presOf" srcId="{96C1780B-12D8-4378-9052-E60809D96577}" destId="{2B7DA9A9-AC84-493C-BAE0-F52D6A0A4952}" srcOrd="1" destOrd="0" presId="urn:microsoft.com/office/officeart/2005/8/layout/radial1"/>
    <dgm:cxn modelId="{ABEBD557-94FA-4677-B7A6-891B84B69D7F}" srcId="{EB335E53-3F2C-4A32-B1CD-5476CFA283E4}" destId="{18EE19FD-CF82-4E10-AF88-DC790DD43465}" srcOrd="5" destOrd="0" parTransId="{1DFE989A-B0BB-4066-970C-00B7CA45795A}" sibTransId="{8B36FC29-EB4C-4A05-98E6-FFC2CA2D1C0A}"/>
    <dgm:cxn modelId="{B7FE908D-7FDC-4CA5-BEEC-825F822DC6EC}" srcId="{EB335E53-3F2C-4A32-B1CD-5476CFA283E4}" destId="{D5AE5BE6-E959-4855-B06F-15090F0FB1E4}" srcOrd="3" destOrd="0" parTransId="{7F84CA13-57CA-4CEC-9016-A8C088DBC7CB}" sibTransId="{7C9B2C3D-707D-4155-A25F-435627B50448}"/>
    <dgm:cxn modelId="{F71E447E-44D4-4A39-BFA2-5FD1BA412E38}" type="presOf" srcId="{EA44AE14-82EC-46DE-9913-B089A845F424}" destId="{70AE6216-14D3-4199-B92B-8957D12157F7}" srcOrd="0" destOrd="0" presId="urn:microsoft.com/office/officeart/2005/8/layout/radial1"/>
    <dgm:cxn modelId="{8A3DB280-BEE3-4F12-B16F-41429046C73F}" type="presOf" srcId="{1B964526-F893-476B-BF58-746A4CA140C6}" destId="{F2EBE20E-EC69-4A09-9439-F17ED492746A}" srcOrd="1" destOrd="0" presId="urn:microsoft.com/office/officeart/2005/8/layout/radial1"/>
    <dgm:cxn modelId="{BB45AAAB-8D7D-41D9-9094-9B418F6B73E6}" type="presOf" srcId="{FA2034AE-18CB-4EED-AA26-05A8DD42C3CD}" destId="{CB7A5976-6308-4F55-95DD-F29EBFF4DA6D}" srcOrd="1" destOrd="0" presId="urn:microsoft.com/office/officeart/2005/8/layout/radial1"/>
    <dgm:cxn modelId="{9B94529C-037F-49E9-AAD4-D0596DF05403}" type="presOf" srcId="{E333DD7B-1C4F-4A76-9FAD-DF4C42866C5D}" destId="{7E0638EA-B9FF-449B-AACD-3D9342C74E2A}" srcOrd="1" destOrd="0" presId="urn:microsoft.com/office/officeart/2005/8/layout/radial1"/>
    <dgm:cxn modelId="{0C3A2CA9-0039-459F-8E2E-9792AD159BAC}" srcId="{EB335E53-3F2C-4A32-B1CD-5476CFA283E4}" destId="{C432E7A8-C04D-4C4A-8A4C-51B86B6AB2A2}" srcOrd="7" destOrd="0" parTransId="{0A04186E-A8B1-49C8-BA4E-F23785D298F5}" sibTransId="{C8214056-AFDC-4E85-823A-B5E55F76BC7F}"/>
    <dgm:cxn modelId="{BAF1916A-ECE2-4451-9E0A-594487258AF5}" type="presOf" srcId="{0BCA8313-288B-42A0-9C4C-0E5A671B2AE2}" destId="{412A07F3-A588-4292-A90D-1AF37EF42270}" srcOrd="0" destOrd="0" presId="urn:microsoft.com/office/officeart/2005/8/layout/radial1"/>
    <dgm:cxn modelId="{D4FC0783-3AFB-4D72-B7AC-8FC9B9F86C9A}" type="presOf" srcId="{BF978E35-7EBD-4476-8B17-0CAA50393C34}" destId="{BBE583BA-493C-4393-866B-CF612C537357}" srcOrd="0" destOrd="0" presId="urn:microsoft.com/office/officeart/2005/8/layout/radial1"/>
    <dgm:cxn modelId="{E61D1E9E-7C5D-47F7-A022-738A520906FA}" type="presOf" srcId="{D5AE5BE6-E959-4855-B06F-15090F0FB1E4}" destId="{9825AC9D-8BEB-40FA-89E9-61A8F3C1173F}" srcOrd="0" destOrd="0" presId="urn:microsoft.com/office/officeart/2005/8/layout/radial1"/>
    <dgm:cxn modelId="{F9CE2C08-E5EA-4BE0-AD35-4754FB17755B}" type="presOf" srcId="{8C1D1BFE-1F2B-4454-B90A-E2848808005A}" destId="{6E3ADC25-A227-4AED-BD48-B3C6565DEB59}" srcOrd="1" destOrd="0" presId="urn:microsoft.com/office/officeart/2005/8/layout/radial1"/>
    <dgm:cxn modelId="{BD1D2D7D-4922-4BBF-B968-52E45A200AC2}" type="presOf" srcId="{4388AE04-7877-4F76-B2FE-661B10981C5E}" destId="{A923E818-92A1-4058-A931-B58BF2DC087A}" srcOrd="0" destOrd="0" presId="urn:microsoft.com/office/officeart/2005/8/layout/radial1"/>
    <dgm:cxn modelId="{9D1198DD-49EF-4D74-992C-758D27877D4A}" type="presOf" srcId="{BEC65409-DCBB-4E09-A4E0-F5A925446675}" destId="{C78EDC5D-61DE-46FB-BEC9-5C71F7248A47}" srcOrd="0" destOrd="0" presId="urn:microsoft.com/office/officeart/2005/8/layout/radial1"/>
    <dgm:cxn modelId="{6CEA50CC-9401-43C1-901F-1D45814F7325}" srcId="{EB335E53-3F2C-4A32-B1CD-5476CFA283E4}" destId="{3E7490C0-B80A-4D73-BA85-DABF40D11F49}" srcOrd="12" destOrd="0" parTransId="{EF5BCF64-2110-4F67-A93F-761713E39290}" sibTransId="{58541610-19BA-4098-8CF9-652955978981}"/>
    <dgm:cxn modelId="{F9A90B92-507C-46CF-B4BA-32CFCED5F3E5}" type="presOf" srcId="{E333DD7B-1C4F-4A76-9FAD-DF4C42866C5D}" destId="{9EE0FBE4-FBD7-4DAA-9729-413A063E0B02}" srcOrd="0" destOrd="0" presId="urn:microsoft.com/office/officeart/2005/8/layout/radial1"/>
    <dgm:cxn modelId="{FE33A90D-1DF9-4661-B7B6-76C7E88C9868}" type="presOf" srcId="{A3DCB772-641C-407F-8220-93F84228DF68}" destId="{1694606F-14CA-45D1-A5D2-71320C4737F6}" srcOrd="0" destOrd="0" presId="urn:microsoft.com/office/officeart/2005/8/layout/radial1"/>
    <dgm:cxn modelId="{3D46BFB5-C38B-4FC2-8003-BD14FA1CB600}" type="presOf" srcId="{35C0DA71-155F-44D7-9F98-F8729FABEF60}" destId="{0E4A1A2F-5D24-48DB-B264-E72FE4EFF991}" srcOrd="0" destOrd="0" presId="urn:microsoft.com/office/officeart/2005/8/layout/radial1"/>
    <dgm:cxn modelId="{C4526795-DB78-4D2F-B1C3-337784E70066}" srcId="{EB335E53-3F2C-4A32-B1CD-5476CFA283E4}" destId="{411B9B51-12CC-4696-BA95-80749AB0FFF3}" srcOrd="18" destOrd="0" parTransId="{EA44AE14-82EC-46DE-9913-B089A845F424}" sibTransId="{6B3C6C16-EDAC-427D-96BA-E92445A8C7EE}"/>
    <dgm:cxn modelId="{BB36CAB2-93F9-4919-A7B1-9A8719EFCA06}" type="presOf" srcId="{A2109712-D56D-4CDD-A15C-5D6097FCFA5E}" destId="{801D78AE-DDCC-4F46-B4BA-09F4446CF5C2}" srcOrd="0" destOrd="0" presId="urn:microsoft.com/office/officeart/2005/8/layout/radial1"/>
    <dgm:cxn modelId="{A43CCDE8-BE4D-49B2-9003-985B8125643D}" type="presOf" srcId="{4388AE04-7877-4F76-B2FE-661B10981C5E}" destId="{66732FAF-184D-47A0-A778-6DD4327CC68F}" srcOrd="1" destOrd="0" presId="urn:microsoft.com/office/officeart/2005/8/layout/radial1"/>
    <dgm:cxn modelId="{9E8644AD-93B4-4D87-A70B-88667364AB87}" type="presOf" srcId="{E3284387-8A14-4493-A856-3BE4E626E6CA}" destId="{C4A25D40-E310-4F03-A1AB-3684DFC13ABA}" srcOrd="1" destOrd="0" presId="urn:microsoft.com/office/officeart/2005/8/layout/radial1"/>
    <dgm:cxn modelId="{CCE6058C-DFDF-4F8C-8EA3-7709AD3DFB42}" type="presOf" srcId="{BF978E35-7EBD-4476-8B17-0CAA50393C34}" destId="{DE560D09-699C-4C6F-B192-9FC6DC228276}" srcOrd="1" destOrd="0" presId="urn:microsoft.com/office/officeart/2005/8/layout/radial1"/>
    <dgm:cxn modelId="{BDBD2173-2429-48E1-9B6A-E2FA6503789F}" type="presOf" srcId="{2925EAA9-5F26-4AA7-84F3-79FD24D6F49A}" destId="{A8DD0EB1-105E-41D3-B27C-CC2BA1DA8FC6}" srcOrd="0" destOrd="0" presId="urn:microsoft.com/office/officeart/2005/8/layout/radial1"/>
    <dgm:cxn modelId="{A75392D4-C526-4D5E-8048-C3A2FA6C3D2A}" type="presOf" srcId="{96C1780B-12D8-4378-9052-E60809D96577}" destId="{541A55D0-DBE0-48CF-B046-56740A1E2EC9}" srcOrd="0" destOrd="0" presId="urn:microsoft.com/office/officeart/2005/8/layout/radial1"/>
    <dgm:cxn modelId="{02165589-E74D-4D5A-9182-E1A1C22EC448}" type="presOf" srcId="{35907FDE-6EFA-432E-8B8F-C2EDCCDC7BC3}" destId="{88AB1C2C-2CF1-4895-8C09-F95B72D42B13}" srcOrd="1" destOrd="0" presId="urn:microsoft.com/office/officeart/2005/8/layout/radial1"/>
    <dgm:cxn modelId="{98FD6844-E8EA-44C2-A3FF-14C695B016CD}" srcId="{EB335E53-3F2C-4A32-B1CD-5476CFA283E4}" destId="{07C7A1DB-6770-4B47-9E95-FEC16FFABF42}" srcOrd="16" destOrd="0" parTransId="{FA2034AE-18CB-4EED-AA26-05A8DD42C3CD}" sibTransId="{41040B42-81FC-4BDA-B6EA-4C22CBF6846D}"/>
    <dgm:cxn modelId="{D73C6D98-302C-4376-ABC3-2058BB91128B}" srcId="{EB335E53-3F2C-4A32-B1CD-5476CFA283E4}" destId="{2925EAA9-5F26-4AA7-84F3-79FD24D6F49A}" srcOrd="21" destOrd="0" parTransId="{C2A42A28-609C-4775-B395-DF19D13F8816}" sibTransId="{5A252007-62AF-45DD-9D91-029DB1D4F18B}"/>
    <dgm:cxn modelId="{C547D7F8-821C-4AB1-951A-BC7CA0761BCC}" srcId="{EB335E53-3F2C-4A32-B1CD-5476CFA283E4}" destId="{9E5137A5-30B2-4206-8733-855BDF49886C}" srcOrd="8" destOrd="0" parTransId="{FDD1D742-AF46-4899-A8CC-C485924F0118}" sibTransId="{C47F44C7-BADF-47D6-8E8D-B1AA7185F8E6}"/>
    <dgm:cxn modelId="{5B15C698-256A-4459-9001-C2045F8754E5}" type="presOf" srcId="{EB335E53-3F2C-4A32-B1CD-5476CFA283E4}" destId="{04819148-950F-4C3F-BA0E-05DACAFE2CC4}" srcOrd="0" destOrd="0" presId="urn:microsoft.com/office/officeart/2005/8/layout/radial1"/>
    <dgm:cxn modelId="{F212AB54-E45D-47B4-865F-12BA1C3BA5ED}" type="presOf" srcId="{AB99FF6B-C5E3-4405-A5E7-DA61308EFAC5}" destId="{24E157FA-8D95-4D00-BB4A-0B93659E09A3}" srcOrd="0" destOrd="0" presId="urn:microsoft.com/office/officeart/2005/8/layout/radial1"/>
    <dgm:cxn modelId="{08C405DA-C9AB-492D-A6A9-CFE596204008}" type="presParOf" srcId="{AB5C4F81-BBCB-4F0E-BAF4-D9DC3276CAFE}" destId="{04819148-950F-4C3F-BA0E-05DACAFE2CC4}" srcOrd="0" destOrd="0" presId="urn:microsoft.com/office/officeart/2005/8/layout/radial1"/>
    <dgm:cxn modelId="{D9B5DFAF-B79D-43A4-8B3E-6B895480F228}" type="presParOf" srcId="{AB5C4F81-BBCB-4F0E-BAF4-D9DC3276CAFE}" destId="{BBE583BA-493C-4393-866B-CF612C537357}" srcOrd="1" destOrd="0" presId="urn:microsoft.com/office/officeart/2005/8/layout/radial1"/>
    <dgm:cxn modelId="{B43AC07A-5F7D-4C4B-993E-9CC4B1FA1965}" type="presParOf" srcId="{BBE583BA-493C-4393-866B-CF612C537357}" destId="{DE560D09-699C-4C6F-B192-9FC6DC228276}" srcOrd="0" destOrd="0" presId="urn:microsoft.com/office/officeart/2005/8/layout/radial1"/>
    <dgm:cxn modelId="{9069D681-0419-4402-B9D0-F2B58EFA27E1}" type="presParOf" srcId="{AB5C4F81-BBCB-4F0E-BAF4-D9DC3276CAFE}" destId="{BAD0C24E-90D0-4547-84C6-DAF2F3475BAA}" srcOrd="2" destOrd="0" presId="urn:microsoft.com/office/officeart/2005/8/layout/radial1"/>
    <dgm:cxn modelId="{525D297B-D988-424E-BC45-E9463222D42B}" type="presParOf" srcId="{AB5C4F81-BBCB-4F0E-BAF4-D9DC3276CAFE}" destId="{1E4A8FE6-D2B8-4648-9E0C-3F09ED00C561}" srcOrd="3" destOrd="0" presId="urn:microsoft.com/office/officeart/2005/8/layout/radial1"/>
    <dgm:cxn modelId="{69B77C47-0409-48A4-85AB-F2343DE811E5}" type="presParOf" srcId="{1E4A8FE6-D2B8-4648-9E0C-3F09ED00C561}" destId="{F8A07A45-7329-40BC-87DF-C612ADD6E38B}" srcOrd="0" destOrd="0" presId="urn:microsoft.com/office/officeart/2005/8/layout/radial1"/>
    <dgm:cxn modelId="{E9ECD1D5-7A97-4E27-BAED-7949336DA5C3}" type="presParOf" srcId="{AB5C4F81-BBCB-4F0E-BAF4-D9DC3276CAFE}" destId="{F6CD2EF9-7C8F-4A2C-8316-38779050EC64}" srcOrd="4" destOrd="0" presId="urn:microsoft.com/office/officeart/2005/8/layout/radial1"/>
    <dgm:cxn modelId="{B5649A45-1A1D-460E-895D-7AD1C3990F52}" type="presParOf" srcId="{AB5C4F81-BBCB-4F0E-BAF4-D9DC3276CAFE}" destId="{79F0FBB1-CD46-4398-90C4-4CFD49073CDA}" srcOrd="5" destOrd="0" presId="urn:microsoft.com/office/officeart/2005/8/layout/radial1"/>
    <dgm:cxn modelId="{7D17B088-43E6-4A04-83E4-87CF8F9C8C9E}" type="presParOf" srcId="{79F0FBB1-CD46-4398-90C4-4CFD49073CDA}" destId="{AACC3937-EFAF-425B-95EB-E3648B6DD526}" srcOrd="0" destOrd="0" presId="urn:microsoft.com/office/officeart/2005/8/layout/radial1"/>
    <dgm:cxn modelId="{CC6D8741-3FC8-4AB5-8ABB-60D40AAE4B39}" type="presParOf" srcId="{AB5C4F81-BBCB-4F0E-BAF4-D9DC3276CAFE}" destId="{831B7A34-5518-4159-AE74-95F49EF400F6}" srcOrd="6" destOrd="0" presId="urn:microsoft.com/office/officeart/2005/8/layout/radial1"/>
    <dgm:cxn modelId="{6882E1D1-DCC4-4380-8AB0-A334EA0CFE4D}" type="presParOf" srcId="{AB5C4F81-BBCB-4F0E-BAF4-D9DC3276CAFE}" destId="{8ABC7105-20E4-4322-B7BF-AC7076C7A52E}" srcOrd="7" destOrd="0" presId="urn:microsoft.com/office/officeart/2005/8/layout/radial1"/>
    <dgm:cxn modelId="{8786852C-6C64-48F5-9B49-826BF6734358}" type="presParOf" srcId="{8ABC7105-20E4-4322-B7BF-AC7076C7A52E}" destId="{C41E4460-B2B4-4BB2-914B-59AD507854D8}" srcOrd="0" destOrd="0" presId="urn:microsoft.com/office/officeart/2005/8/layout/radial1"/>
    <dgm:cxn modelId="{8620093F-EE26-44C6-BE80-CC49DEF470A3}" type="presParOf" srcId="{AB5C4F81-BBCB-4F0E-BAF4-D9DC3276CAFE}" destId="{9825AC9D-8BEB-40FA-89E9-61A8F3C1173F}" srcOrd="8" destOrd="0" presId="urn:microsoft.com/office/officeart/2005/8/layout/radial1"/>
    <dgm:cxn modelId="{92BB33B1-519E-4B9E-B46C-54E274EA0596}" type="presParOf" srcId="{AB5C4F81-BBCB-4F0E-BAF4-D9DC3276CAFE}" destId="{7FE1081F-BDC3-46E9-A2AD-56EEED696FC4}" srcOrd="9" destOrd="0" presId="urn:microsoft.com/office/officeart/2005/8/layout/radial1"/>
    <dgm:cxn modelId="{CD21F82D-B0FC-4CC9-8777-9A91CC9C5332}" type="presParOf" srcId="{7FE1081F-BDC3-46E9-A2AD-56EEED696FC4}" destId="{C8D053DA-9398-41C4-8EE0-DCD58452F234}" srcOrd="0" destOrd="0" presId="urn:microsoft.com/office/officeart/2005/8/layout/radial1"/>
    <dgm:cxn modelId="{8129F7FE-A91E-40B7-96F7-8CEA8BD61ADB}" type="presParOf" srcId="{AB5C4F81-BBCB-4F0E-BAF4-D9DC3276CAFE}" destId="{1694606F-14CA-45D1-A5D2-71320C4737F6}" srcOrd="10" destOrd="0" presId="urn:microsoft.com/office/officeart/2005/8/layout/radial1"/>
    <dgm:cxn modelId="{5F9C7277-0600-4459-BED0-AFF1D8677F4C}" type="presParOf" srcId="{AB5C4F81-BBCB-4F0E-BAF4-D9DC3276CAFE}" destId="{CBB7085B-78D5-4D8F-9E13-A43D89E49C85}" srcOrd="11" destOrd="0" presId="urn:microsoft.com/office/officeart/2005/8/layout/radial1"/>
    <dgm:cxn modelId="{46B7B80F-A96A-4878-AD7F-40D49BCE9E01}" type="presParOf" srcId="{CBB7085B-78D5-4D8F-9E13-A43D89E49C85}" destId="{7A1C4F41-A938-4E9E-B13C-D2F6FC495A7E}" srcOrd="0" destOrd="0" presId="urn:microsoft.com/office/officeart/2005/8/layout/radial1"/>
    <dgm:cxn modelId="{4A5396A6-ABE5-4435-9E75-DC8AF0D73324}" type="presParOf" srcId="{AB5C4F81-BBCB-4F0E-BAF4-D9DC3276CAFE}" destId="{97FABB91-F35B-47B8-A562-5DDBBC93C4F8}" srcOrd="12" destOrd="0" presId="urn:microsoft.com/office/officeart/2005/8/layout/radial1"/>
    <dgm:cxn modelId="{538E3404-16B3-4D2E-92A9-0BA776EB0978}" type="presParOf" srcId="{AB5C4F81-BBCB-4F0E-BAF4-D9DC3276CAFE}" destId="{E495AE79-8E02-4AD4-BF73-CC38761360C0}" srcOrd="13" destOrd="0" presId="urn:microsoft.com/office/officeart/2005/8/layout/radial1"/>
    <dgm:cxn modelId="{CDF95E6F-17FA-439A-B68D-829D98668783}" type="presParOf" srcId="{E495AE79-8E02-4AD4-BF73-CC38761360C0}" destId="{3956AF48-49C4-453C-AB38-AA2B2EE81CBD}" srcOrd="0" destOrd="0" presId="urn:microsoft.com/office/officeart/2005/8/layout/radial1"/>
    <dgm:cxn modelId="{4E814CE5-9E46-4D5E-9055-CE2B0A032163}" type="presParOf" srcId="{AB5C4F81-BBCB-4F0E-BAF4-D9DC3276CAFE}" destId="{73B3B853-ED77-4B77-9378-706243097C49}" srcOrd="14" destOrd="0" presId="urn:microsoft.com/office/officeart/2005/8/layout/radial1"/>
    <dgm:cxn modelId="{6C340EA0-6AAC-45D6-95A2-F7AC8603F82B}" type="presParOf" srcId="{AB5C4F81-BBCB-4F0E-BAF4-D9DC3276CAFE}" destId="{C8732F00-3BFA-47CC-A314-BEFEDD3DD851}" srcOrd="15" destOrd="0" presId="urn:microsoft.com/office/officeart/2005/8/layout/radial1"/>
    <dgm:cxn modelId="{CAF0FF15-885F-4E98-B45B-4FD82DE8A352}" type="presParOf" srcId="{C8732F00-3BFA-47CC-A314-BEFEDD3DD851}" destId="{2EE82273-62BF-4975-9183-B0874C89C686}" srcOrd="0" destOrd="0" presId="urn:microsoft.com/office/officeart/2005/8/layout/radial1"/>
    <dgm:cxn modelId="{13F8F8E4-CECA-4F2C-B525-B26CE5DEF521}" type="presParOf" srcId="{AB5C4F81-BBCB-4F0E-BAF4-D9DC3276CAFE}" destId="{E1ACF990-FD35-4F65-8094-243A2041E78C}" srcOrd="16" destOrd="0" presId="urn:microsoft.com/office/officeart/2005/8/layout/radial1"/>
    <dgm:cxn modelId="{E012FAF0-F759-4531-A2BB-CF4E57E5392C}" type="presParOf" srcId="{AB5C4F81-BBCB-4F0E-BAF4-D9DC3276CAFE}" destId="{1D059430-29CE-409E-92AE-80724B2B3BD6}" srcOrd="17" destOrd="0" presId="urn:microsoft.com/office/officeart/2005/8/layout/radial1"/>
    <dgm:cxn modelId="{84D6B02F-8DE9-40C5-ADF7-2573858C4674}" type="presParOf" srcId="{1D059430-29CE-409E-92AE-80724B2B3BD6}" destId="{5C8849CC-90C9-4752-ACF7-04766343F680}" srcOrd="0" destOrd="0" presId="urn:microsoft.com/office/officeart/2005/8/layout/radial1"/>
    <dgm:cxn modelId="{7AFC6456-314F-4943-B908-1F4FE5681050}" type="presParOf" srcId="{AB5C4F81-BBCB-4F0E-BAF4-D9DC3276CAFE}" destId="{654C2821-DB8D-4F8D-8DF7-C56D2EA21FB6}" srcOrd="18" destOrd="0" presId="urn:microsoft.com/office/officeart/2005/8/layout/radial1"/>
    <dgm:cxn modelId="{A72CEEE9-5FE3-4BDC-BBD2-9EB4C733CF5B}" type="presParOf" srcId="{AB5C4F81-BBCB-4F0E-BAF4-D9DC3276CAFE}" destId="{9EE0FBE4-FBD7-4DAA-9729-413A063E0B02}" srcOrd="19" destOrd="0" presId="urn:microsoft.com/office/officeart/2005/8/layout/radial1"/>
    <dgm:cxn modelId="{49BDD2A9-94A3-4FF4-9BBC-605DA3B15BA6}" type="presParOf" srcId="{9EE0FBE4-FBD7-4DAA-9729-413A063E0B02}" destId="{7E0638EA-B9FF-449B-AACD-3D9342C74E2A}" srcOrd="0" destOrd="0" presId="urn:microsoft.com/office/officeart/2005/8/layout/radial1"/>
    <dgm:cxn modelId="{94D0D7A9-9C50-4B82-B6A0-E437EB33D2B1}" type="presParOf" srcId="{AB5C4F81-BBCB-4F0E-BAF4-D9DC3276CAFE}" destId="{C4E4E495-DC3A-4225-A4C6-A0D9C653BEE8}" srcOrd="20" destOrd="0" presId="urn:microsoft.com/office/officeart/2005/8/layout/radial1"/>
    <dgm:cxn modelId="{3832FAE2-70A9-4E71-891A-806D58BFF082}" type="presParOf" srcId="{AB5C4F81-BBCB-4F0E-BAF4-D9DC3276CAFE}" destId="{0E4A1A2F-5D24-48DB-B264-E72FE4EFF991}" srcOrd="21" destOrd="0" presId="urn:microsoft.com/office/officeart/2005/8/layout/radial1"/>
    <dgm:cxn modelId="{E7D2ADE5-06B1-4C00-9E05-F6EC53B48891}" type="presParOf" srcId="{0E4A1A2F-5D24-48DB-B264-E72FE4EFF991}" destId="{47C30B03-AF0D-4F82-B2B9-8BEA55527756}" srcOrd="0" destOrd="0" presId="urn:microsoft.com/office/officeart/2005/8/layout/radial1"/>
    <dgm:cxn modelId="{3AD92E59-8090-45AC-AB81-B2D6567EA7FD}" type="presParOf" srcId="{AB5C4F81-BBCB-4F0E-BAF4-D9DC3276CAFE}" destId="{24E157FA-8D95-4D00-BB4A-0B93659E09A3}" srcOrd="22" destOrd="0" presId="urn:microsoft.com/office/officeart/2005/8/layout/radial1"/>
    <dgm:cxn modelId="{0929661C-D0E4-40A0-B3AC-50E64C32DC13}" type="presParOf" srcId="{AB5C4F81-BBCB-4F0E-BAF4-D9DC3276CAFE}" destId="{42537AD8-A8F3-4622-9302-15C398DD0D3B}" srcOrd="23" destOrd="0" presId="urn:microsoft.com/office/officeart/2005/8/layout/radial1"/>
    <dgm:cxn modelId="{8F039ACA-57E9-44BB-80DB-9AFA2E4E74EE}" type="presParOf" srcId="{42537AD8-A8F3-4622-9302-15C398DD0D3B}" destId="{B69DF0E6-5C96-407B-821F-A01D4856494F}" srcOrd="0" destOrd="0" presId="urn:microsoft.com/office/officeart/2005/8/layout/radial1"/>
    <dgm:cxn modelId="{DF7B235B-8CEA-408C-A836-035CBF2FB045}" type="presParOf" srcId="{AB5C4F81-BBCB-4F0E-BAF4-D9DC3276CAFE}" destId="{C65E712D-538D-4889-8043-F183A389515D}" srcOrd="24" destOrd="0" presId="urn:microsoft.com/office/officeart/2005/8/layout/radial1"/>
    <dgm:cxn modelId="{1496DAB0-A243-41B0-B231-9DB7A64F7F6F}" type="presParOf" srcId="{AB5C4F81-BBCB-4F0E-BAF4-D9DC3276CAFE}" destId="{F2B8D415-A61D-4BB4-9AE5-FD941223C2EC}" srcOrd="25" destOrd="0" presId="urn:microsoft.com/office/officeart/2005/8/layout/radial1"/>
    <dgm:cxn modelId="{605FA91B-D242-49A8-A106-E47866188944}" type="presParOf" srcId="{F2B8D415-A61D-4BB4-9AE5-FD941223C2EC}" destId="{DCFF2C94-9F6C-4D47-A24C-9274A1160A68}" srcOrd="0" destOrd="0" presId="urn:microsoft.com/office/officeart/2005/8/layout/radial1"/>
    <dgm:cxn modelId="{AB45C979-0296-4B95-97FA-D283FAAFD161}" type="presParOf" srcId="{AB5C4F81-BBCB-4F0E-BAF4-D9DC3276CAFE}" destId="{7F986F94-482B-4909-8B6E-2EF44C8D9031}" srcOrd="26" destOrd="0" presId="urn:microsoft.com/office/officeart/2005/8/layout/radial1"/>
    <dgm:cxn modelId="{21D8C035-81AE-4AA9-B40B-B861E9C8035A}" type="presParOf" srcId="{AB5C4F81-BBCB-4F0E-BAF4-D9DC3276CAFE}" destId="{DB46CAA8-D656-4FAB-AF07-83B9DEB8D107}" srcOrd="27" destOrd="0" presId="urn:microsoft.com/office/officeart/2005/8/layout/radial1"/>
    <dgm:cxn modelId="{7C0E3B57-8ED7-414A-A043-E2CD0D6A17E8}" type="presParOf" srcId="{DB46CAA8-D656-4FAB-AF07-83B9DEB8D107}" destId="{88AB1C2C-2CF1-4895-8C09-F95B72D42B13}" srcOrd="0" destOrd="0" presId="urn:microsoft.com/office/officeart/2005/8/layout/radial1"/>
    <dgm:cxn modelId="{1EDA6FDC-5905-49C5-83CD-B97F3C4AD1E6}" type="presParOf" srcId="{AB5C4F81-BBCB-4F0E-BAF4-D9DC3276CAFE}" destId="{412A07F3-A588-4292-A90D-1AF37EF42270}" srcOrd="28" destOrd="0" presId="urn:microsoft.com/office/officeart/2005/8/layout/radial1"/>
    <dgm:cxn modelId="{73BF8A0F-5DA7-4779-90BE-EE05CA7C9135}" type="presParOf" srcId="{AB5C4F81-BBCB-4F0E-BAF4-D9DC3276CAFE}" destId="{61B4F846-5422-485D-89FA-B2CB47E854CA}" srcOrd="29" destOrd="0" presId="urn:microsoft.com/office/officeart/2005/8/layout/radial1"/>
    <dgm:cxn modelId="{AA2AF52D-158B-4432-B7DC-668F010B1304}" type="presParOf" srcId="{61B4F846-5422-485D-89FA-B2CB47E854CA}" destId="{C4A25D40-E310-4F03-A1AB-3684DFC13ABA}" srcOrd="0" destOrd="0" presId="urn:microsoft.com/office/officeart/2005/8/layout/radial1"/>
    <dgm:cxn modelId="{D1C15B98-8109-4F94-93E3-725D1CF5E9EB}" type="presParOf" srcId="{AB5C4F81-BBCB-4F0E-BAF4-D9DC3276CAFE}" destId="{32CDB7FC-FB6D-4943-A2FA-A7ECDCA40BF8}" srcOrd="30" destOrd="0" presId="urn:microsoft.com/office/officeart/2005/8/layout/radial1"/>
    <dgm:cxn modelId="{8AFF4B86-77D7-4CC8-87AF-B7A7F364D156}" type="presParOf" srcId="{AB5C4F81-BBCB-4F0E-BAF4-D9DC3276CAFE}" destId="{4BBC840F-6828-410C-B1AA-734383E79722}" srcOrd="31" destOrd="0" presId="urn:microsoft.com/office/officeart/2005/8/layout/radial1"/>
    <dgm:cxn modelId="{C5751426-DA20-4778-B56C-80F598750BAF}" type="presParOf" srcId="{4BBC840F-6828-410C-B1AA-734383E79722}" destId="{F2EBE20E-EC69-4A09-9439-F17ED492746A}" srcOrd="0" destOrd="0" presId="urn:microsoft.com/office/officeart/2005/8/layout/radial1"/>
    <dgm:cxn modelId="{21785127-CCB1-4E94-8A6C-67DF4E705419}" type="presParOf" srcId="{AB5C4F81-BBCB-4F0E-BAF4-D9DC3276CAFE}" destId="{D196484B-0569-436C-AA15-7F9F174BE6C5}" srcOrd="32" destOrd="0" presId="urn:microsoft.com/office/officeart/2005/8/layout/radial1"/>
    <dgm:cxn modelId="{1B5E9906-7B55-4C55-B137-34631A498DAA}" type="presParOf" srcId="{AB5C4F81-BBCB-4F0E-BAF4-D9DC3276CAFE}" destId="{383DFA44-2062-4449-ADED-1165BC38BFBC}" srcOrd="33" destOrd="0" presId="urn:microsoft.com/office/officeart/2005/8/layout/radial1"/>
    <dgm:cxn modelId="{E6523554-BE58-4101-B016-604957EC05E3}" type="presParOf" srcId="{383DFA44-2062-4449-ADED-1165BC38BFBC}" destId="{CB7A5976-6308-4F55-95DD-F29EBFF4DA6D}" srcOrd="0" destOrd="0" presId="urn:microsoft.com/office/officeart/2005/8/layout/radial1"/>
    <dgm:cxn modelId="{F6BE64AE-7688-46BA-A7C9-1A41345B6BDA}" type="presParOf" srcId="{AB5C4F81-BBCB-4F0E-BAF4-D9DC3276CAFE}" destId="{3CE3CFF3-5785-4E7B-9D89-423A1C9373E6}" srcOrd="34" destOrd="0" presId="urn:microsoft.com/office/officeart/2005/8/layout/radial1"/>
    <dgm:cxn modelId="{B13A5535-FC89-4FFD-8DD7-ACF314D00CEA}" type="presParOf" srcId="{AB5C4F81-BBCB-4F0E-BAF4-D9DC3276CAFE}" destId="{FAC8D29F-A290-4DB0-BD5F-68BAF149B242}" srcOrd="35" destOrd="0" presId="urn:microsoft.com/office/officeart/2005/8/layout/radial1"/>
    <dgm:cxn modelId="{658F8891-FA89-4F6D-8E82-ACC32BEFD360}" type="presParOf" srcId="{FAC8D29F-A290-4DB0-BD5F-68BAF149B242}" destId="{74DCD5F9-1956-4A92-BF86-0C1475CBAC2A}" srcOrd="0" destOrd="0" presId="urn:microsoft.com/office/officeart/2005/8/layout/radial1"/>
    <dgm:cxn modelId="{B741CF81-8F41-48DA-BCFA-99BF8F9832EB}" type="presParOf" srcId="{AB5C4F81-BBCB-4F0E-BAF4-D9DC3276CAFE}" destId="{71ECD4D6-343A-42DB-80B7-A838F99FE3B6}" srcOrd="36" destOrd="0" presId="urn:microsoft.com/office/officeart/2005/8/layout/radial1"/>
    <dgm:cxn modelId="{8388BE43-F690-4864-8827-1C68D0F1C14E}" type="presParOf" srcId="{AB5C4F81-BBCB-4F0E-BAF4-D9DC3276CAFE}" destId="{70AE6216-14D3-4199-B92B-8957D12157F7}" srcOrd="37" destOrd="0" presId="urn:microsoft.com/office/officeart/2005/8/layout/radial1"/>
    <dgm:cxn modelId="{F4CFEE80-E391-41C1-89D5-442D670D8515}" type="presParOf" srcId="{70AE6216-14D3-4199-B92B-8957D12157F7}" destId="{E45BFCB9-A3D8-4EE5-8936-3E624078DF5E}" srcOrd="0" destOrd="0" presId="urn:microsoft.com/office/officeart/2005/8/layout/radial1"/>
    <dgm:cxn modelId="{3AA6F91E-C96C-43EA-9653-85E8692BC7B3}" type="presParOf" srcId="{AB5C4F81-BBCB-4F0E-BAF4-D9DC3276CAFE}" destId="{5FABB405-45C4-43DE-B2F6-5D35BF45AD50}" srcOrd="38" destOrd="0" presId="urn:microsoft.com/office/officeart/2005/8/layout/radial1"/>
    <dgm:cxn modelId="{B92BB9A2-4126-4134-8219-0C6CC6167B43}" type="presParOf" srcId="{AB5C4F81-BBCB-4F0E-BAF4-D9DC3276CAFE}" destId="{D34E3014-E616-4B82-B036-705468489695}" srcOrd="39" destOrd="0" presId="urn:microsoft.com/office/officeart/2005/8/layout/radial1"/>
    <dgm:cxn modelId="{9AD5EF76-D754-43F3-8E4D-1CBFC1845599}" type="presParOf" srcId="{D34E3014-E616-4B82-B036-705468489695}" destId="{80657891-4929-418B-B30C-5F638BB80DD6}" srcOrd="0" destOrd="0" presId="urn:microsoft.com/office/officeart/2005/8/layout/radial1"/>
    <dgm:cxn modelId="{08252F0F-388B-4506-AE1B-C91C4DC70C24}" type="presParOf" srcId="{AB5C4F81-BBCB-4F0E-BAF4-D9DC3276CAFE}" destId="{801D78AE-DDCC-4F46-B4BA-09F4446CF5C2}" srcOrd="40" destOrd="0" presId="urn:microsoft.com/office/officeart/2005/8/layout/radial1"/>
    <dgm:cxn modelId="{CCFA9D40-E60F-4C48-B737-412E58032F27}" type="presParOf" srcId="{AB5C4F81-BBCB-4F0E-BAF4-D9DC3276CAFE}" destId="{A4AC8CB0-5A3F-4E75-B0E7-DCA955926B8E}" srcOrd="41" destOrd="0" presId="urn:microsoft.com/office/officeart/2005/8/layout/radial1"/>
    <dgm:cxn modelId="{7F50933F-BB0C-461A-8DA1-B2D0B240FBC5}" type="presParOf" srcId="{A4AC8CB0-5A3F-4E75-B0E7-DCA955926B8E}" destId="{6E3ADC25-A227-4AED-BD48-B3C6565DEB59}" srcOrd="0" destOrd="0" presId="urn:microsoft.com/office/officeart/2005/8/layout/radial1"/>
    <dgm:cxn modelId="{7F940555-8482-4AF8-8412-F4C2A15D27F9}" type="presParOf" srcId="{AB5C4F81-BBCB-4F0E-BAF4-D9DC3276CAFE}" destId="{C78EDC5D-61DE-46FB-BEC9-5C71F7248A47}" srcOrd="42" destOrd="0" presId="urn:microsoft.com/office/officeart/2005/8/layout/radial1"/>
    <dgm:cxn modelId="{F1EDD354-E9D3-4841-B2A7-1CCD21C2466E}" type="presParOf" srcId="{AB5C4F81-BBCB-4F0E-BAF4-D9DC3276CAFE}" destId="{A9525047-9163-4673-AE94-B38FB1EF521D}" srcOrd="43" destOrd="0" presId="urn:microsoft.com/office/officeart/2005/8/layout/radial1"/>
    <dgm:cxn modelId="{C1221FE5-87C7-4F7E-882C-96D32A04DF66}" type="presParOf" srcId="{A9525047-9163-4673-AE94-B38FB1EF521D}" destId="{AD32E075-FEF5-4AA7-9885-6A6B6AB72B80}" srcOrd="0" destOrd="0" presId="urn:microsoft.com/office/officeart/2005/8/layout/radial1"/>
    <dgm:cxn modelId="{8AB79AA4-9F80-4947-84B3-A6A79AA6FF31}" type="presParOf" srcId="{AB5C4F81-BBCB-4F0E-BAF4-D9DC3276CAFE}" destId="{A8DD0EB1-105E-41D3-B27C-CC2BA1DA8FC6}" srcOrd="44" destOrd="0" presId="urn:microsoft.com/office/officeart/2005/8/layout/radial1"/>
    <dgm:cxn modelId="{B6B9E7A6-B172-42EF-B656-0F4C2F002095}" type="presParOf" srcId="{AB5C4F81-BBCB-4F0E-BAF4-D9DC3276CAFE}" destId="{A923E818-92A1-4058-A931-B58BF2DC087A}" srcOrd="45" destOrd="0" presId="urn:microsoft.com/office/officeart/2005/8/layout/radial1"/>
    <dgm:cxn modelId="{10B41EE8-8930-4654-BE67-253699FDE02C}" type="presParOf" srcId="{A923E818-92A1-4058-A931-B58BF2DC087A}" destId="{66732FAF-184D-47A0-A778-6DD4327CC68F}" srcOrd="0" destOrd="0" presId="urn:microsoft.com/office/officeart/2005/8/layout/radial1"/>
    <dgm:cxn modelId="{6D7E41EB-BAFD-4DB3-8968-07C6BBEC16A7}" type="presParOf" srcId="{AB5C4F81-BBCB-4F0E-BAF4-D9DC3276CAFE}" destId="{BBB1EE34-9DC9-42BB-85E3-EF02D047BE3C}" srcOrd="46" destOrd="0" presId="urn:microsoft.com/office/officeart/2005/8/layout/radial1"/>
    <dgm:cxn modelId="{1F1124B0-05B2-4883-B4A6-14B2D3ACBD80}" type="presParOf" srcId="{AB5C4F81-BBCB-4F0E-BAF4-D9DC3276CAFE}" destId="{541A55D0-DBE0-48CF-B046-56740A1E2EC9}" srcOrd="47" destOrd="0" presId="urn:microsoft.com/office/officeart/2005/8/layout/radial1"/>
    <dgm:cxn modelId="{F8F52BA5-5C67-452B-9B79-0919CFEAC554}" type="presParOf" srcId="{541A55D0-DBE0-48CF-B046-56740A1E2EC9}" destId="{2B7DA9A9-AC84-493C-BAE0-F52D6A0A4952}" srcOrd="0" destOrd="0" presId="urn:microsoft.com/office/officeart/2005/8/layout/radial1"/>
    <dgm:cxn modelId="{A6A18C35-655C-46EE-9C52-178089681B59}" type="presParOf" srcId="{AB5C4F81-BBCB-4F0E-BAF4-D9DC3276CAFE}" destId="{2ABDB428-AC2C-4C15-9488-DD19C48D8767}" srcOrd="4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819148-950F-4C3F-BA0E-05DACAFE2CC4}">
      <dsp:nvSpPr>
        <dsp:cNvPr id="0" name=""/>
        <dsp:cNvSpPr/>
      </dsp:nvSpPr>
      <dsp:spPr>
        <a:xfrm>
          <a:off x="3662298" y="2552724"/>
          <a:ext cx="1362203" cy="1231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accent6">
                  <a:lumMod val="50000"/>
                </a:schemeClr>
              </a:solidFill>
            </a:rPr>
            <a:t>Koordynator</a:t>
          </a:r>
          <a:endParaRPr lang="pl-PL" sz="11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662298" y="2552724"/>
        <a:ext cx="1362203" cy="1231851"/>
      </dsp:txXfrm>
    </dsp:sp>
    <dsp:sp modelId="{BBE583BA-493C-4393-866B-CF612C537357}">
      <dsp:nvSpPr>
        <dsp:cNvPr id="0" name=""/>
        <dsp:cNvSpPr/>
      </dsp:nvSpPr>
      <dsp:spPr>
        <a:xfrm rot="16200000">
          <a:off x="3358701" y="1562048"/>
          <a:ext cx="1969397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69397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6200000">
        <a:off x="4294165" y="1518790"/>
        <a:ext cx="98469" cy="98469"/>
      </dsp:txXfrm>
    </dsp:sp>
    <dsp:sp modelId="{BAD0C24E-90D0-4547-84C6-DAF2F3475BAA}">
      <dsp:nvSpPr>
        <dsp:cNvPr id="0" name=""/>
        <dsp:cNvSpPr/>
      </dsp:nvSpPr>
      <dsp:spPr>
        <a:xfrm>
          <a:off x="4054971" y="6468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Centrum Interwencji Kryzysowej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54971" y="6468"/>
        <a:ext cx="576857" cy="576857"/>
      </dsp:txXfrm>
    </dsp:sp>
    <dsp:sp modelId="{1E4A8FE6-D2B8-4648-9E0C-3F09ED00C561}">
      <dsp:nvSpPr>
        <dsp:cNvPr id="0" name=""/>
        <dsp:cNvSpPr/>
      </dsp:nvSpPr>
      <dsp:spPr>
        <a:xfrm rot="17100000">
          <a:off x="3775361" y="1614756"/>
          <a:ext cx="1965603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65603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7100000">
        <a:off x="4709022" y="1571592"/>
        <a:ext cx="98280" cy="98280"/>
      </dsp:txXfrm>
    </dsp:sp>
    <dsp:sp modelId="{F6CD2EF9-7C8F-4A2C-8316-38779050EC64}">
      <dsp:nvSpPr>
        <dsp:cNvPr id="0" name=""/>
        <dsp:cNvSpPr/>
      </dsp:nvSpPr>
      <dsp:spPr>
        <a:xfrm>
          <a:off x="4798752" y="104389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OION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798752" y="104389"/>
        <a:ext cx="576857" cy="576857"/>
      </dsp:txXfrm>
    </dsp:sp>
    <dsp:sp modelId="{79F0FBB1-CD46-4398-90C4-4CFD49073CDA}">
      <dsp:nvSpPr>
        <dsp:cNvPr id="0" name=""/>
        <dsp:cNvSpPr/>
      </dsp:nvSpPr>
      <dsp:spPr>
        <a:xfrm rot="18000000">
          <a:off x="4169909" y="1770201"/>
          <a:ext cx="1954869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54869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8000000">
        <a:off x="5098472" y="1727305"/>
        <a:ext cx="97743" cy="97743"/>
      </dsp:txXfrm>
    </dsp:sp>
    <dsp:sp modelId="{831B7A34-5518-4159-AE74-95F49EF400F6}">
      <dsp:nvSpPr>
        <dsp:cNvPr id="0" name=""/>
        <dsp:cNvSpPr/>
      </dsp:nvSpPr>
      <dsp:spPr>
        <a:xfrm>
          <a:off x="5491847" y="391478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Klinika Psychiatrii UM w Lublinie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491847" y="391478"/>
        <a:ext cx="576857" cy="576857"/>
      </dsp:txXfrm>
    </dsp:sp>
    <dsp:sp modelId="{8ABC7105-20E4-4322-B7BF-AC7076C7A52E}">
      <dsp:nvSpPr>
        <dsp:cNvPr id="0" name=""/>
        <dsp:cNvSpPr/>
      </dsp:nvSpPr>
      <dsp:spPr>
        <a:xfrm rot="18900000">
          <a:off x="4516235" y="2020206"/>
          <a:ext cx="1939262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39262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8900000">
        <a:off x="5437385" y="1977701"/>
        <a:ext cx="96963" cy="96963"/>
      </dsp:txXfrm>
    </dsp:sp>
    <dsp:sp modelId="{9825AC9D-8BEB-40FA-89E9-61A8F3C1173F}">
      <dsp:nvSpPr>
        <dsp:cNvPr id="0" name=""/>
        <dsp:cNvSpPr/>
      </dsp:nvSpPr>
      <dsp:spPr>
        <a:xfrm>
          <a:off x="6087020" y="848171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FIM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087020" y="848171"/>
        <a:ext cx="576857" cy="576857"/>
      </dsp:txXfrm>
    </dsp:sp>
    <dsp:sp modelId="{7FE1081F-BDC3-46E9-A2AD-56EEED696FC4}">
      <dsp:nvSpPr>
        <dsp:cNvPr id="0" name=""/>
        <dsp:cNvSpPr/>
      </dsp:nvSpPr>
      <dsp:spPr>
        <a:xfrm rot="19800000">
          <a:off x="4788698" y="2350620"/>
          <a:ext cx="1922435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22435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9800000">
        <a:off x="5701855" y="2308536"/>
        <a:ext cx="96121" cy="96121"/>
      </dsp:txXfrm>
    </dsp:sp>
    <dsp:sp modelId="{1694606F-14CA-45D1-A5D2-71320C4737F6}">
      <dsp:nvSpPr>
        <dsp:cNvPr id="0" name=""/>
        <dsp:cNvSpPr/>
      </dsp:nvSpPr>
      <dsp:spPr>
        <a:xfrm>
          <a:off x="6543713" y="1443344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MODUS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543713" y="1443344"/>
        <a:ext cx="576857" cy="576857"/>
      </dsp:txXfrm>
    </dsp:sp>
    <dsp:sp modelId="{CBB7085B-78D5-4D8F-9E13-A43D89E49C85}">
      <dsp:nvSpPr>
        <dsp:cNvPr id="0" name=""/>
        <dsp:cNvSpPr/>
      </dsp:nvSpPr>
      <dsp:spPr>
        <a:xfrm rot="20700000">
          <a:off x="4963909" y="2740617"/>
          <a:ext cx="1909248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09248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20700000">
        <a:off x="5870803" y="2698862"/>
        <a:ext cx="95462" cy="95462"/>
      </dsp:txXfrm>
    </dsp:sp>
    <dsp:sp modelId="{97FABB91-F35B-47B8-A562-5DDBBC93C4F8}">
      <dsp:nvSpPr>
        <dsp:cNvPr id="0" name=""/>
        <dsp:cNvSpPr/>
      </dsp:nvSpPr>
      <dsp:spPr>
        <a:xfrm>
          <a:off x="6830802" y="2136439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Lekarze rodzinni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830802" y="2136439"/>
        <a:ext cx="576857" cy="576857"/>
      </dsp:txXfrm>
    </dsp:sp>
    <dsp:sp modelId="{E495AE79-8E02-4AD4-BF73-CC38761360C0}">
      <dsp:nvSpPr>
        <dsp:cNvPr id="0" name=""/>
        <dsp:cNvSpPr/>
      </dsp:nvSpPr>
      <dsp:spPr>
        <a:xfrm>
          <a:off x="5024501" y="3162673"/>
          <a:ext cx="1904221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04221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5929007" y="3121044"/>
        <a:ext cx="95211" cy="95211"/>
      </dsp:txXfrm>
    </dsp:sp>
    <dsp:sp modelId="{73B3B853-ED77-4B77-9378-706243097C49}">
      <dsp:nvSpPr>
        <dsp:cNvPr id="0" name=""/>
        <dsp:cNvSpPr/>
      </dsp:nvSpPr>
      <dsp:spPr>
        <a:xfrm>
          <a:off x="6928723" y="2880221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MOPR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928723" y="2880221"/>
        <a:ext cx="576857" cy="576857"/>
      </dsp:txXfrm>
    </dsp:sp>
    <dsp:sp modelId="{C8732F00-3BFA-47CC-A314-BEFEDD3DD851}">
      <dsp:nvSpPr>
        <dsp:cNvPr id="0" name=""/>
        <dsp:cNvSpPr/>
      </dsp:nvSpPr>
      <dsp:spPr>
        <a:xfrm rot="900000">
          <a:off x="4963909" y="3584729"/>
          <a:ext cx="1909248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09248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900000">
        <a:off x="5870803" y="3542974"/>
        <a:ext cx="95462" cy="95462"/>
      </dsp:txXfrm>
    </dsp:sp>
    <dsp:sp modelId="{E1ACF990-FD35-4F65-8094-243A2041E78C}">
      <dsp:nvSpPr>
        <dsp:cNvPr id="0" name=""/>
        <dsp:cNvSpPr/>
      </dsp:nvSpPr>
      <dsp:spPr>
        <a:xfrm>
          <a:off x="6830802" y="3624002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PSYCHOMED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830802" y="3624002"/>
        <a:ext cx="576857" cy="576857"/>
      </dsp:txXfrm>
    </dsp:sp>
    <dsp:sp modelId="{1D059430-29CE-409E-92AE-80724B2B3BD6}">
      <dsp:nvSpPr>
        <dsp:cNvPr id="0" name=""/>
        <dsp:cNvSpPr/>
      </dsp:nvSpPr>
      <dsp:spPr>
        <a:xfrm rot="1800000">
          <a:off x="4788698" y="3974726"/>
          <a:ext cx="1922435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22435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800000">
        <a:off x="5701855" y="3932641"/>
        <a:ext cx="96121" cy="96121"/>
      </dsp:txXfrm>
    </dsp:sp>
    <dsp:sp modelId="{654C2821-DB8D-4F8D-8DF7-C56D2EA21FB6}">
      <dsp:nvSpPr>
        <dsp:cNvPr id="0" name=""/>
        <dsp:cNvSpPr/>
      </dsp:nvSpPr>
      <dsp:spPr>
        <a:xfrm>
          <a:off x="6543713" y="4317097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Stowarzyszenie MISERICORDIA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543713" y="4317097"/>
        <a:ext cx="576857" cy="576857"/>
      </dsp:txXfrm>
    </dsp:sp>
    <dsp:sp modelId="{9EE0FBE4-FBD7-4DAA-9729-413A063E0B02}">
      <dsp:nvSpPr>
        <dsp:cNvPr id="0" name=""/>
        <dsp:cNvSpPr/>
      </dsp:nvSpPr>
      <dsp:spPr>
        <a:xfrm rot="2700000">
          <a:off x="4516235" y="4305140"/>
          <a:ext cx="1939262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39262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2700000">
        <a:off x="5437385" y="4262635"/>
        <a:ext cx="96963" cy="96963"/>
      </dsp:txXfrm>
    </dsp:sp>
    <dsp:sp modelId="{C4E4E495-DC3A-4225-A4C6-A0D9C653BEE8}">
      <dsp:nvSpPr>
        <dsp:cNvPr id="0" name=""/>
        <dsp:cNvSpPr/>
      </dsp:nvSpPr>
      <dsp:spPr>
        <a:xfrm>
          <a:off x="6087020" y="4912270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LSOZP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087020" y="4912270"/>
        <a:ext cx="576857" cy="576857"/>
      </dsp:txXfrm>
    </dsp:sp>
    <dsp:sp modelId="{0E4A1A2F-5D24-48DB-B264-E72FE4EFF991}">
      <dsp:nvSpPr>
        <dsp:cNvPr id="0" name=""/>
        <dsp:cNvSpPr/>
      </dsp:nvSpPr>
      <dsp:spPr>
        <a:xfrm rot="3600000">
          <a:off x="4169909" y="4555145"/>
          <a:ext cx="1954869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54869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3600000">
        <a:off x="5098472" y="4512250"/>
        <a:ext cx="97743" cy="97743"/>
      </dsp:txXfrm>
    </dsp:sp>
    <dsp:sp modelId="{24E157FA-8D95-4D00-BB4A-0B93659E09A3}">
      <dsp:nvSpPr>
        <dsp:cNvPr id="0" name=""/>
        <dsp:cNvSpPr/>
      </dsp:nvSpPr>
      <dsp:spPr>
        <a:xfrm>
          <a:off x="5491847" y="5368963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Lubelskie Stowarzyszenie Rodzin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491847" y="5368963"/>
        <a:ext cx="576857" cy="576857"/>
      </dsp:txXfrm>
    </dsp:sp>
    <dsp:sp modelId="{42537AD8-A8F3-4622-9302-15C398DD0D3B}">
      <dsp:nvSpPr>
        <dsp:cNvPr id="0" name=""/>
        <dsp:cNvSpPr/>
      </dsp:nvSpPr>
      <dsp:spPr>
        <a:xfrm rot="4500000">
          <a:off x="3775361" y="4710590"/>
          <a:ext cx="1965603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65603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4500000">
        <a:off x="4709022" y="4667426"/>
        <a:ext cx="98280" cy="98280"/>
      </dsp:txXfrm>
    </dsp:sp>
    <dsp:sp modelId="{C65E712D-538D-4889-8043-F183A389515D}">
      <dsp:nvSpPr>
        <dsp:cNvPr id="0" name=""/>
        <dsp:cNvSpPr/>
      </dsp:nvSpPr>
      <dsp:spPr>
        <a:xfrm>
          <a:off x="4798752" y="5656052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Zespół Dziennych Ośrodków Wsparcia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798752" y="5656052"/>
        <a:ext cx="576857" cy="576857"/>
      </dsp:txXfrm>
    </dsp:sp>
    <dsp:sp modelId="{F2B8D415-A61D-4BB4-9AE5-FD941223C2EC}">
      <dsp:nvSpPr>
        <dsp:cNvPr id="0" name=""/>
        <dsp:cNvSpPr/>
      </dsp:nvSpPr>
      <dsp:spPr>
        <a:xfrm rot="5400000">
          <a:off x="3358701" y="4763297"/>
          <a:ext cx="1969397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69397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5400000">
        <a:off x="4294165" y="4720039"/>
        <a:ext cx="98469" cy="98469"/>
      </dsp:txXfrm>
    </dsp:sp>
    <dsp:sp modelId="{7F986F94-482B-4909-8B6E-2EF44C8D9031}">
      <dsp:nvSpPr>
        <dsp:cNvPr id="0" name=""/>
        <dsp:cNvSpPr/>
      </dsp:nvSpPr>
      <dsp:spPr>
        <a:xfrm>
          <a:off x="4054971" y="5753973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Wydział Zdrowia i Pomocy Społecznej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54971" y="5753973"/>
        <a:ext cx="576857" cy="576857"/>
      </dsp:txXfrm>
    </dsp:sp>
    <dsp:sp modelId="{DB46CAA8-D656-4FAB-AF07-83B9DEB8D107}">
      <dsp:nvSpPr>
        <dsp:cNvPr id="0" name=""/>
        <dsp:cNvSpPr/>
      </dsp:nvSpPr>
      <dsp:spPr>
        <a:xfrm rot="6300000">
          <a:off x="2945834" y="4710590"/>
          <a:ext cx="1965603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65603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6300000">
        <a:off x="3879496" y="4667426"/>
        <a:ext cx="98280" cy="98280"/>
      </dsp:txXfrm>
    </dsp:sp>
    <dsp:sp modelId="{412A07F3-A588-4292-A90D-1AF37EF42270}">
      <dsp:nvSpPr>
        <dsp:cNvPr id="0" name=""/>
        <dsp:cNvSpPr/>
      </dsp:nvSpPr>
      <dsp:spPr>
        <a:xfrm>
          <a:off x="3311189" y="5656052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Miejski Urząd Pracy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311189" y="5656052"/>
        <a:ext cx="576857" cy="576857"/>
      </dsp:txXfrm>
    </dsp:sp>
    <dsp:sp modelId="{61B4F846-5422-485D-89FA-B2CB47E854CA}">
      <dsp:nvSpPr>
        <dsp:cNvPr id="0" name=""/>
        <dsp:cNvSpPr/>
      </dsp:nvSpPr>
      <dsp:spPr>
        <a:xfrm rot="7200000">
          <a:off x="2562020" y="4555145"/>
          <a:ext cx="1954869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54869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7200000">
        <a:off x="3490583" y="4512250"/>
        <a:ext cx="97743" cy="97743"/>
      </dsp:txXfrm>
    </dsp:sp>
    <dsp:sp modelId="{32CDB7FC-FB6D-4943-A2FA-A7ECDCA40BF8}">
      <dsp:nvSpPr>
        <dsp:cNvPr id="0" name=""/>
        <dsp:cNvSpPr/>
      </dsp:nvSpPr>
      <dsp:spPr>
        <a:xfrm>
          <a:off x="2618094" y="5368963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err="1" smtClean="0">
              <a:solidFill>
                <a:schemeClr val="accent6">
                  <a:lumMod val="50000"/>
                </a:schemeClr>
              </a:solidFill>
            </a:rPr>
            <a:t>ZPCh</a:t>
          </a: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 ROKA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18094" y="5368963"/>
        <a:ext cx="576857" cy="576857"/>
      </dsp:txXfrm>
    </dsp:sp>
    <dsp:sp modelId="{4BBC840F-6828-410C-B1AA-734383E79722}">
      <dsp:nvSpPr>
        <dsp:cNvPr id="0" name=""/>
        <dsp:cNvSpPr/>
      </dsp:nvSpPr>
      <dsp:spPr>
        <a:xfrm rot="8100000">
          <a:off x="2231301" y="4305140"/>
          <a:ext cx="1939262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39262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8100000">
        <a:off x="3152451" y="4262635"/>
        <a:ext cx="96963" cy="96963"/>
      </dsp:txXfrm>
    </dsp:sp>
    <dsp:sp modelId="{D196484B-0569-436C-AA15-7F9F174BE6C5}">
      <dsp:nvSpPr>
        <dsp:cNvPr id="0" name=""/>
        <dsp:cNvSpPr/>
      </dsp:nvSpPr>
      <dsp:spPr>
        <a:xfrm>
          <a:off x="2022921" y="4912270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FUGA MUNDI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22921" y="4912270"/>
        <a:ext cx="576857" cy="576857"/>
      </dsp:txXfrm>
    </dsp:sp>
    <dsp:sp modelId="{383DFA44-2062-4449-ADED-1165BC38BFBC}">
      <dsp:nvSpPr>
        <dsp:cNvPr id="0" name=""/>
        <dsp:cNvSpPr/>
      </dsp:nvSpPr>
      <dsp:spPr>
        <a:xfrm rot="9000000">
          <a:off x="1975665" y="3974726"/>
          <a:ext cx="1922435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22435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9000000">
        <a:off x="2888822" y="3932641"/>
        <a:ext cx="96121" cy="96121"/>
      </dsp:txXfrm>
    </dsp:sp>
    <dsp:sp modelId="{3CE3CFF3-5785-4E7B-9D89-423A1C9373E6}">
      <dsp:nvSpPr>
        <dsp:cNvPr id="0" name=""/>
        <dsp:cNvSpPr/>
      </dsp:nvSpPr>
      <dsp:spPr>
        <a:xfrm>
          <a:off x="1566228" y="4317097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CONSULTOR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66228" y="4317097"/>
        <a:ext cx="576857" cy="576857"/>
      </dsp:txXfrm>
    </dsp:sp>
    <dsp:sp modelId="{FAC8D29F-A290-4DB0-BD5F-68BAF149B242}">
      <dsp:nvSpPr>
        <dsp:cNvPr id="0" name=""/>
        <dsp:cNvSpPr/>
      </dsp:nvSpPr>
      <dsp:spPr>
        <a:xfrm rot="9900000">
          <a:off x="1813641" y="3584729"/>
          <a:ext cx="1909248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09248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9900000">
        <a:off x="2720534" y="3542974"/>
        <a:ext cx="95462" cy="95462"/>
      </dsp:txXfrm>
    </dsp:sp>
    <dsp:sp modelId="{71ECD4D6-343A-42DB-80B7-A838F99FE3B6}">
      <dsp:nvSpPr>
        <dsp:cNvPr id="0" name=""/>
        <dsp:cNvSpPr/>
      </dsp:nvSpPr>
      <dsp:spPr>
        <a:xfrm>
          <a:off x="1279139" y="3624002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LECHAA Consulting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79139" y="3624002"/>
        <a:ext cx="576857" cy="576857"/>
      </dsp:txXfrm>
    </dsp:sp>
    <dsp:sp modelId="{70AE6216-14D3-4199-B92B-8957D12157F7}">
      <dsp:nvSpPr>
        <dsp:cNvPr id="0" name=""/>
        <dsp:cNvSpPr/>
      </dsp:nvSpPr>
      <dsp:spPr>
        <a:xfrm rot="10800000">
          <a:off x="1758076" y="3162673"/>
          <a:ext cx="1904221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04221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0800000">
        <a:off x="2662581" y="3121044"/>
        <a:ext cx="95211" cy="95211"/>
      </dsp:txXfrm>
    </dsp:sp>
    <dsp:sp modelId="{5FABB405-45C4-43DE-B2F6-5D35BF45AD50}">
      <dsp:nvSpPr>
        <dsp:cNvPr id="0" name=""/>
        <dsp:cNvSpPr/>
      </dsp:nvSpPr>
      <dsp:spPr>
        <a:xfrm>
          <a:off x="1181218" y="2880221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Fundacja ALFA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181218" y="2880221"/>
        <a:ext cx="576857" cy="576857"/>
      </dsp:txXfrm>
    </dsp:sp>
    <dsp:sp modelId="{D34E3014-E616-4B82-B036-705468489695}">
      <dsp:nvSpPr>
        <dsp:cNvPr id="0" name=""/>
        <dsp:cNvSpPr/>
      </dsp:nvSpPr>
      <dsp:spPr>
        <a:xfrm rot="11700000">
          <a:off x="1813641" y="2740617"/>
          <a:ext cx="1909248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09248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1700000">
        <a:off x="2720534" y="2698862"/>
        <a:ext cx="95462" cy="95462"/>
      </dsp:txXfrm>
    </dsp:sp>
    <dsp:sp modelId="{801D78AE-DDCC-4F46-B4BA-09F4446CF5C2}">
      <dsp:nvSpPr>
        <dsp:cNvPr id="0" name=""/>
        <dsp:cNvSpPr/>
      </dsp:nvSpPr>
      <dsp:spPr>
        <a:xfrm>
          <a:off x="1279139" y="2136439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Lubelskie Stowarzyszenie Alzheimerowskie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79139" y="2136439"/>
        <a:ext cx="576857" cy="576857"/>
      </dsp:txXfrm>
    </dsp:sp>
    <dsp:sp modelId="{A4AC8CB0-5A3F-4E75-B0E7-DCA955926B8E}">
      <dsp:nvSpPr>
        <dsp:cNvPr id="0" name=""/>
        <dsp:cNvSpPr/>
      </dsp:nvSpPr>
      <dsp:spPr>
        <a:xfrm rot="12600000">
          <a:off x="1975665" y="2350620"/>
          <a:ext cx="1922435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22435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2600000">
        <a:off x="2888822" y="2308536"/>
        <a:ext cx="96121" cy="96121"/>
      </dsp:txXfrm>
    </dsp:sp>
    <dsp:sp modelId="{C78EDC5D-61DE-46FB-BEC9-5C71F7248A47}">
      <dsp:nvSpPr>
        <dsp:cNvPr id="0" name=""/>
        <dsp:cNvSpPr/>
      </dsp:nvSpPr>
      <dsp:spPr>
        <a:xfrm>
          <a:off x="1566228" y="1443344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SANUS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66228" y="1443344"/>
        <a:ext cx="576857" cy="576857"/>
      </dsp:txXfrm>
    </dsp:sp>
    <dsp:sp modelId="{A9525047-9163-4673-AE94-B38FB1EF521D}">
      <dsp:nvSpPr>
        <dsp:cNvPr id="0" name=""/>
        <dsp:cNvSpPr/>
      </dsp:nvSpPr>
      <dsp:spPr>
        <a:xfrm rot="13500000">
          <a:off x="2231301" y="2020206"/>
          <a:ext cx="1939262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39262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3500000">
        <a:off x="3152451" y="1977701"/>
        <a:ext cx="96963" cy="96963"/>
      </dsp:txXfrm>
    </dsp:sp>
    <dsp:sp modelId="{A8DD0EB1-105E-41D3-B27C-CC2BA1DA8FC6}">
      <dsp:nvSpPr>
        <dsp:cNvPr id="0" name=""/>
        <dsp:cNvSpPr/>
      </dsp:nvSpPr>
      <dsp:spPr>
        <a:xfrm>
          <a:off x="2022921" y="848171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PSYCHOMED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22921" y="848171"/>
        <a:ext cx="576857" cy="576857"/>
      </dsp:txXfrm>
    </dsp:sp>
    <dsp:sp modelId="{A923E818-92A1-4058-A931-B58BF2DC087A}">
      <dsp:nvSpPr>
        <dsp:cNvPr id="0" name=""/>
        <dsp:cNvSpPr/>
      </dsp:nvSpPr>
      <dsp:spPr>
        <a:xfrm rot="14400000">
          <a:off x="2562020" y="1770201"/>
          <a:ext cx="1954869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54869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4400000">
        <a:off x="3490583" y="1727305"/>
        <a:ext cx="97743" cy="97743"/>
      </dsp:txXfrm>
    </dsp:sp>
    <dsp:sp modelId="{BBB1EE34-9DC9-42BB-85E3-EF02D047BE3C}">
      <dsp:nvSpPr>
        <dsp:cNvPr id="0" name=""/>
        <dsp:cNvSpPr/>
      </dsp:nvSpPr>
      <dsp:spPr>
        <a:xfrm>
          <a:off x="2618094" y="391478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LFOON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18094" y="391478"/>
        <a:ext cx="576857" cy="576857"/>
      </dsp:txXfrm>
    </dsp:sp>
    <dsp:sp modelId="{541A55D0-DBE0-48CF-B046-56740A1E2EC9}">
      <dsp:nvSpPr>
        <dsp:cNvPr id="0" name=""/>
        <dsp:cNvSpPr/>
      </dsp:nvSpPr>
      <dsp:spPr>
        <a:xfrm rot="15300000">
          <a:off x="2945834" y="1614756"/>
          <a:ext cx="1965603" cy="11953"/>
        </a:xfrm>
        <a:custGeom>
          <a:avLst/>
          <a:gdLst/>
          <a:ahLst/>
          <a:cxnLst/>
          <a:rect l="0" t="0" r="0" b="0"/>
          <a:pathLst>
            <a:path>
              <a:moveTo>
                <a:pt x="0" y="5976"/>
              </a:moveTo>
              <a:lnTo>
                <a:pt x="1965603" y="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5300000">
        <a:off x="3879496" y="1571592"/>
        <a:ext cx="98280" cy="98280"/>
      </dsp:txXfrm>
    </dsp:sp>
    <dsp:sp modelId="{2ABDB428-AC2C-4C15-9488-DD19C48D8767}">
      <dsp:nvSpPr>
        <dsp:cNvPr id="0" name=""/>
        <dsp:cNvSpPr/>
      </dsp:nvSpPr>
      <dsp:spPr>
        <a:xfrm>
          <a:off x="3311189" y="104389"/>
          <a:ext cx="576857" cy="576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>
              <a:solidFill>
                <a:schemeClr val="accent6">
                  <a:lumMod val="50000"/>
                </a:schemeClr>
              </a:solidFill>
            </a:rPr>
            <a:t>Centrum Przyjaźni</a:t>
          </a:r>
          <a:endParaRPr lang="pl-PL" sz="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311189" y="104389"/>
        <a:ext cx="576857" cy="576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EBBCFF-09B5-45C6-933F-FF9C1F7A26E4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494693-14E0-403F-845B-C833C9C008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Lokalna opieka środowiskowa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Artur Kochański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</a:t>
            </a:r>
            <a:r>
              <a:rPr lang="pl-PL" dirty="0" err="1" smtClean="0"/>
              <a:t>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11256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Franklin Gothic Book" pitchFamily="34" charset="0"/>
              </a:rPr>
              <a:t>Lubelskie Stowarzyszenie Rodzin „Zdrowie Psychiczne”</a:t>
            </a:r>
          </a:p>
          <a:p>
            <a:r>
              <a:rPr lang="pl-PL" dirty="0" smtClean="0">
                <a:latin typeface="Franklin Gothic Book" pitchFamily="34" charset="0"/>
              </a:rPr>
              <a:t>Lubelskie Stowarzyszenie JESTEŚMY</a:t>
            </a:r>
          </a:p>
          <a:p>
            <a:r>
              <a:rPr lang="pl-PL" dirty="0" smtClean="0">
                <a:latin typeface="Franklin Gothic Book" pitchFamily="34" charset="0"/>
              </a:rPr>
              <a:t>LFOON</a:t>
            </a:r>
          </a:p>
          <a:p>
            <a:r>
              <a:rPr lang="pl-PL" dirty="0" smtClean="0">
                <a:latin typeface="Franklin Gothic Book" pitchFamily="34" charset="0"/>
              </a:rPr>
              <a:t>Lubelskie Stowarzyszenie Alzheimerowskie</a:t>
            </a:r>
          </a:p>
          <a:p>
            <a:r>
              <a:rPr lang="pl-PL" dirty="0" smtClean="0">
                <a:latin typeface="Franklin Gothic Book" pitchFamily="34" charset="0"/>
              </a:rPr>
              <a:t>Fundacja ALPHA</a:t>
            </a:r>
          </a:p>
          <a:p>
            <a:r>
              <a:rPr lang="pl-PL" dirty="0" smtClean="0">
                <a:latin typeface="Franklin Gothic Book" pitchFamily="34" charset="0"/>
              </a:rPr>
              <a:t>Fundacja FUGA MUNDI (Agencja Zatrudnienia dla Osób Niepełnosprawnych)</a:t>
            </a:r>
          </a:p>
          <a:p>
            <a:r>
              <a:rPr lang="pl-PL" dirty="0" smtClean="0">
                <a:latin typeface="Franklin Gothic Book" pitchFamily="34" charset="0"/>
              </a:rPr>
              <a:t>Fundacja Inicjatyw Menedżerskich (projekty aktywizacji społecznej i zawodowej)</a:t>
            </a:r>
          </a:p>
          <a:p>
            <a:r>
              <a:rPr lang="pl-PL" dirty="0" smtClean="0">
                <a:latin typeface="Franklin Gothic Book" pitchFamily="34" charset="0"/>
              </a:rPr>
              <a:t>Fundacja Nieprzetartego Szlaku</a:t>
            </a:r>
          </a:p>
          <a:p>
            <a:endParaRPr lang="pl-PL" dirty="0" smtClean="0">
              <a:latin typeface="Franklin Gothic Book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Instytucje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r>
              <a:rPr lang="pl-PL" dirty="0" smtClean="0">
                <a:latin typeface="Franklin Gothic Book" pitchFamily="34" charset="0"/>
              </a:rPr>
              <a:t>Miejski Urząd Pracy w Lublinie</a:t>
            </a:r>
          </a:p>
          <a:p>
            <a:r>
              <a:rPr lang="pl-PL" dirty="0" smtClean="0">
                <a:latin typeface="Franklin Gothic Book" pitchFamily="34" charset="0"/>
              </a:rPr>
              <a:t>CONSULTOR Sp. z o.o.</a:t>
            </a:r>
          </a:p>
          <a:p>
            <a:r>
              <a:rPr lang="pl-PL" dirty="0" smtClean="0">
                <a:latin typeface="Franklin Gothic Book" pitchFamily="34" charset="0"/>
              </a:rPr>
              <a:t>LECHAA Consulting </a:t>
            </a:r>
          </a:p>
          <a:p>
            <a:r>
              <a:rPr lang="pl-PL" dirty="0" smtClean="0">
                <a:latin typeface="Franklin Gothic Book" pitchFamily="34" charset="0"/>
              </a:rPr>
              <a:t>ZPCH ROKA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Uczelnie wyższe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r>
              <a:rPr lang="pl-PL" dirty="0" smtClean="0"/>
              <a:t>Uniwersytet Marii Curie-Skłodowskiej</a:t>
            </a:r>
          </a:p>
          <a:p>
            <a:r>
              <a:rPr lang="pl-PL" dirty="0" smtClean="0"/>
              <a:t>Uniwersytet Medyczny </a:t>
            </a:r>
          </a:p>
          <a:p>
            <a:r>
              <a:rPr lang="pl-PL" dirty="0" smtClean="0"/>
              <a:t>Wyższa Szkoła Ekonomii i Innowacji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Sekcja Psychiatrii środowiskowej i rehabilitacji </a:t>
            </a:r>
            <a:r>
              <a:rPr lang="pl-PL" dirty="0" err="1" smtClean="0"/>
              <a:t>ptp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085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Współudział we wdrażaniu NPOZP – współpraca z Porozumieniem na Rzecz Narodowego Programu Ochrony Zdrowia Psychicznego, Konsultantem Krajowym ds. Psychiatrii, Komisją Reformy Opieki Psychiatrycznej PTP, Rzecznikiem Praw Obywatelskich.</a:t>
            </a:r>
          </a:p>
          <a:p>
            <a:pPr lvl="0"/>
            <a:r>
              <a:rPr lang="pl-PL" dirty="0" smtClean="0"/>
              <a:t>Certyfikacja w zakresie terapii środowiskowej.</a:t>
            </a:r>
          </a:p>
          <a:p>
            <a:pPr lvl="0"/>
            <a:r>
              <a:rPr lang="pl-PL" dirty="0" smtClean="0"/>
              <a:t>Akredytacja ośrodków prowadzących szkolenia w zakresie terapii środowiskowej.</a:t>
            </a:r>
          </a:p>
          <a:p>
            <a:pPr lvl="0"/>
            <a:r>
              <a:rPr lang="pl-PL" dirty="0" smtClean="0"/>
              <a:t>Organizowanie forów psychiatrii środowiskowej.</a:t>
            </a:r>
          </a:p>
          <a:p>
            <a:pPr lvl="0"/>
            <a:r>
              <a:rPr lang="pl-PL" dirty="0" smtClean="0"/>
              <a:t>Udział w obchodach Dni Solidarności z Osobami Chorującymi Psychicznie.</a:t>
            </a:r>
          </a:p>
          <a:p>
            <a:pPr lvl="0"/>
            <a:r>
              <a:rPr lang="pl-PL" dirty="0" smtClean="0"/>
              <a:t>Inicjatywy i opinie w sprawie aktów prawnych, które w sposób szczególny dotyczą psychiatrii.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04800" y="260350"/>
          <a:ext cx="8686800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Uwagi końcowe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r>
              <a:rPr lang="pl-PL" dirty="0" smtClean="0"/>
              <a:t>Brakujące elementy</a:t>
            </a:r>
          </a:p>
          <a:p>
            <a:r>
              <a:rPr lang="pl-PL" dirty="0" smtClean="0"/>
              <a:t>Kompleksowość</a:t>
            </a:r>
          </a:p>
          <a:p>
            <a:r>
              <a:rPr lang="pl-PL" dirty="0" smtClean="0"/>
              <a:t>Dostępność</a:t>
            </a:r>
          </a:p>
          <a:p>
            <a:r>
              <a:rPr lang="pl-PL" dirty="0" smtClean="0"/>
              <a:t>Ciągłość</a:t>
            </a:r>
          </a:p>
          <a:p>
            <a:r>
              <a:rPr lang="pl-PL" dirty="0" smtClean="0"/>
              <a:t>Współpraca - partnerstwa</a:t>
            </a:r>
          </a:p>
          <a:p>
            <a:r>
              <a:rPr lang="pl-PL" dirty="0" smtClean="0"/>
              <a:t>Standardy</a:t>
            </a:r>
          </a:p>
          <a:p>
            <a:r>
              <a:rPr lang="pl-PL" dirty="0" smtClean="0"/>
              <a:t>Koordynacja </a:t>
            </a:r>
            <a:r>
              <a:rPr lang="pl-PL" smtClean="0"/>
              <a:t>i odpowiedzialność.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Opieka psychiatryczna w lublinie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Franklin Gothic Book" pitchFamily="34" charset="0"/>
              </a:rPr>
              <a:t>Samorząd Miasta Lublin</a:t>
            </a:r>
          </a:p>
          <a:p>
            <a:r>
              <a:rPr lang="pl-PL" dirty="0" smtClean="0">
                <a:latin typeface="Franklin Gothic Book" pitchFamily="34" charset="0"/>
              </a:rPr>
              <a:t>Placówki służby zdrowia</a:t>
            </a:r>
          </a:p>
          <a:p>
            <a:r>
              <a:rPr lang="pl-PL" dirty="0" smtClean="0">
                <a:latin typeface="Franklin Gothic Book" pitchFamily="34" charset="0"/>
              </a:rPr>
              <a:t>Jednostki pomocy społecznej</a:t>
            </a:r>
          </a:p>
          <a:p>
            <a:r>
              <a:rPr lang="pl-PL" dirty="0" smtClean="0">
                <a:latin typeface="Franklin Gothic Book" pitchFamily="34" charset="0"/>
              </a:rPr>
              <a:t>Organizacje pozarządowe</a:t>
            </a:r>
          </a:p>
          <a:p>
            <a:r>
              <a:rPr lang="pl-PL" dirty="0" smtClean="0">
                <a:latin typeface="Franklin Gothic Book" pitchFamily="34" charset="0"/>
              </a:rPr>
              <a:t>Instytucje rynku pracy</a:t>
            </a:r>
          </a:p>
          <a:p>
            <a:r>
              <a:rPr lang="pl-PL" dirty="0" smtClean="0">
                <a:latin typeface="Franklin Gothic Book" pitchFamily="34" charset="0"/>
              </a:rPr>
              <a:t>Uczelnie wyższe</a:t>
            </a:r>
          </a:p>
          <a:p>
            <a:r>
              <a:rPr lang="pl-PL" dirty="0" smtClean="0">
                <a:latin typeface="Franklin Gothic Book" pitchFamily="34" charset="0"/>
              </a:rPr>
              <a:t>Sekcja Psychiatrii Środowiskowej i Rehabilitacji PTP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Samorząd miasta lublin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>
            <a:normAutofit fontScale="92500"/>
          </a:bodyPr>
          <a:lstStyle/>
          <a:p>
            <a:r>
              <a:rPr lang="pl-PL" dirty="0" smtClean="0">
                <a:latin typeface="Franklin Gothic Book" pitchFamily="34" charset="0"/>
              </a:rPr>
              <a:t>Zastępca Prezydenta Miasta Lublin ds. Społecznych</a:t>
            </a:r>
            <a:endParaRPr lang="pl-PL" i="1" dirty="0" smtClean="0">
              <a:latin typeface="Franklin Gothic Book" pitchFamily="34" charset="0"/>
            </a:endParaRPr>
          </a:p>
          <a:p>
            <a:r>
              <a:rPr lang="pl-PL" dirty="0" smtClean="0">
                <a:latin typeface="Franklin Gothic Book" pitchFamily="34" charset="0"/>
              </a:rPr>
              <a:t>Miejski Zespół Koordynujący Wdrażanie Narodowego Programu Ochrony Zdrowia Psychicznego</a:t>
            </a:r>
          </a:p>
          <a:p>
            <a:r>
              <a:rPr lang="pl-PL" dirty="0" smtClean="0">
                <a:latin typeface="Franklin Gothic Book" pitchFamily="34" charset="0"/>
              </a:rPr>
              <a:t>Wydział Zdrowia i Pomocy Społecznej Urzędu Miasta Lublin z Wieloosobowym Stanowiskiem ds. Promocji i Ochrony Zdrowia Psychicznego</a:t>
            </a:r>
          </a:p>
          <a:p>
            <a:r>
              <a:rPr lang="pl-PL" dirty="0" smtClean="0">
                <a:latin typeface="Franklin Gothic Book" pitchFamily="34" charset="0"/>
              </a:rPr>
              <a:t>Centrum Interwencji Kryzysowej</a:t>
            </a:r>
          </a:p>
          <a:p>
            <a:r>
              <a:rPr lang="pl-PL" dirty="0" smtClean="0">
                <a:latin typeface="Franklin Gothic Book" pitchFamily="34" charset="0"/>
              </a:rPr>
              <a:t>Ośrodek Informacji Osób Niepełnosprawnych</a:t>
            </a:r>
          </a:p>
          <a:p>
            <a:endParaRPr lang="pl-PL" dirty="0" smtClean="0">
              <a:latin typeface="Franklin Gothic Book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Placówki służby Zdrowia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Franklin Gothic Book" pitchFamily="34" charset="0"/>
              </a:rPr>
              <a:t>Katedra i Klinika Psychiatrii UM w Lublinie </a:t>
            </a:r>
          </a:p>
          <a:p>
            <a:r>
              <a:rPr lang="pl-PL" dirty="0" smtClean="0">
                <a:latin typeface="Franklin Gothic Book" pitchFamily="34" charset="0"/>
              </a:rPr>
              <a:t>Szpital Neuropsychiatryczny w Lublinie</a:t>
            </a:r>
          </a:p>
          <a:p>
            <a:r>
              <a:rPr lang="pl-PL" dirty="0" smtClean="0">
                <a:latin typeface="Franklin Gothic Book" pitchFamily="34" charset="0"/>
              </a:rPr>
              <a:t>Psychiatryczne oddziały dzienne</a:t>
            </a:r>
          </a:p>
          <a:p>
            <a:r>
              <a:rPr lang="pl-PL" dirty="0" smtClean="0">
                <a:latin typeface="Franklin Gothic Book" pitchFamily="34" charset="0"/>
              </a:rPr>
              <a:t>Zespoły leczenia środowiskowego</a:t>
            </a:r>
          </a:p>
          <a:p>
            <a:r>
              <a:rPr lang="pl-PL" dirty="0" smtClean="0">
                <a:latin typeface="Franklin Gothic Book" pitchFamily="34" charset="0"/>
              </a:rPr>
              <a:t>Poradnie zdrowia psychicznego</a:t>
            </a:r>
          </a:p>
          <a:p>
            <a:r>
              <a:rPr lang="pl-PL" dirty="0" smtClean="0"/>
              <a:t>Lubelski Związek Lekarzy Rodzinnych - Pracodawców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Jednostki pomocy społecznej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Franklin Gothic Book" pitchFamily="34" charset="0"/>
              </a:rPr>
              <a:t>Miejski Ośrodek Pomocy Rodzinie: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sekcje pracy socjalnej,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mieszkania chronione</a:t>
            </a:r>
          </a:p>
          <a:p>
            <a:pPr>
              <a:buFontTx/>
              <a:buChar char="-"/>
            </a:pPr>
            <a:r>
              <a:rPr lang="pl-PL" dirty="0" smtClean="0"/>
              <a:t>Specjalistyczna Poradnia dla Rodzin</a:t>
            </a:r>
          </a:p>
          <a:p>
            <a:r>
              <a:rPr lang="pl-PL" dirty="0" smtClean="0">
                <a:latin typeface="Franklin Gothic Book" pitchFamily="34" charset="0"/>
              </a:rPr>
              <a:t>Zespół Dziennych Ośrodków Wsparcia: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środowiskowy dom samopomocy, 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kluby seniora, 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kluby samopomocy,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Lubelskie Stowarzyszenie ochrony zdrowia psychicznego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Ex CORDIS Ośrodek Psychiatrii Środowiskowej i Psychoterapii: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Zespół leczenia środowiskowego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Oddziały dzienne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Ośrodek wsparcia „Serce”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Środowiskowy dom samopomocy „Serce”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Specjalistyczne usługi opiekuńcze dla osób z zaburzeniami psychicznymi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Lubelskie Stowarzyszenie ochrony zdrowia psychicznego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Projekt „Przyjazny Świat” - partnerstwo z Fundacją Inicjatyw Menedżerskich 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Projekt „Przedsiębiorczy start” - partnerstwo z CONSULTOR Sp. z o.o. 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Projekt „Przyjazny Uniwersytet” – partnerstwo z UMCS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Projekt „Droga do samodzielności” (PFRON)</a:t>
            </a:r>
          </a:p>
          <a:p>
            <a:pPr>
              <a:lnSpc>
                <a:spcPct val="90000"/>
              </a:lnSpc>
            </a:pPr>
            <a:r>
              <a:rPr lang="pl-PL" dirty="0" smtClean="0">
                <a:latin typeface="Franklin Gothic Book" pitchFamily="34" charset="0"/>
              </a:rPr>
              <a:t>Partnerstwo ze Albatros </a:t>
            </a:r>
            <a:r>
              <a:rPr lang="pl-PL" dirty="0" err="1" smtClean="0">
                <a:latin typeface="Franklin Gothic Book" pitchFamily="34" charset="0"/>
              </a:rPr>
              <a:t>e.V</a:t>
            </a:r>
            <a:r>
              <a:rPr lang="pl-PL" dirty="0" smtClean="0">
                <a:latin typeface="Franklin Gothic Book" pitchFamily="34" charset="0"/>
              </a:rPr>
              <a:t>. z Berlina: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Punkt informacyjno-konsultacyjny (PIK)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dirty="0" smtClean="0">
                <a:latin typeface="Arial" charset="0"/>
              </a:rPr>
              <a:t>Lubelskie Porozumienie na Rzecz Zdrowia Psychicznego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Centrum zdrowia psychicznego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Franklin Gothic Book" pitchFamily="34" charset="0"/>
              </a:rPr>
              <a:t>Lubelskie Stowarzyszenie Ochrony Zdrowia Psychicznego: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Oddziały dzienne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Zespół leczenia środowiskowego</a:t>
            </a:r>
          </a:p>
          <a:p>
            <a:pPr>
              <a:buFont typeface="Wingdings 2" pitchFamily="18" charset="2"/>
              <a:buNone/>
            </a:pPr>
            <a:endParaRPr lang="pl-PL" dirty="0" smtClean="0">
              <a:latin typeface="Franklin Gothic Book" pitchFamily="34" charset="0"/>
            </a:endParaRPr>
          </a:p>
          <a:p>
            <a:r>
              <a:rPr lang="pl-PL" dirty="0" smtClean="0">
                <a:latin typeface="Franklin Gothic Book" pitchFamily="34" charset="0"/>
              </a:rPr>
              <a:t>Klinika Psychiatrii SPSK Nr 1: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Oddziały stacjonarne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Poradnia zdrowia psychicznego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</a:t>
            </a:r>
            <a:r>
              <a:rPr lang="pl-PL" dirty="0" err="1" smtClean="0"/>
              <a:t>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r>
              <a:rPr lang="pl-PL" dirty="0" smtClean="0">
                <a:latin typeface="Franklin Gothic Book" pitchFamily="34" charset="0"/>
              </a:rPr>
              <a:t>Stowarzyszenie MISERICORDIA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Środowiskowy dom samopomocy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Klub samopomocy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Dom grupowy i mieszkania chronione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Warsztat terapii zajęciowej</a:t>
            </a:r>
          </a:p>
          <a:p>
            <a:pPr>
              <a:buFontTx/>
              <a:buChar char="-"/>
            </a:pPr>
            <a:r>
              <a:rPr lang="pl-PL" dirty="0" smtClean="0">
                <a:latin typeface="Franklin Gothic Book" pitchFamily="34" charset="0"/>
              </a:rPr>
              <a:t>Zakład aktywności zawodowej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550</TotalTime>
  <Words>506</Words>
  <Application>Microsoft Office PowerPoint</Application>
  <PresentationFormat>Pokaz na ekranie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Wędrówka</vt:lpstr>
      <vt:lpstr>Lokalna opieka środowiskowa</vt:lpstr>
      <vt:lpstr>Opieka psychiatryczna w lublinie</vt:lpstr>
      <vt:lpstr>Samorząd miasta lublin</vt:lpstr>
      <vt:lpstr>Placówki służby Zdrowia</vt:lpstr>
      <vt:lpstr>Jednostki pomocy społecznej</vt:lpstr>
      <vt:lpstr>Lubelskie Stowarzyszenie ochrony zdrowia psychicznego</vt:lpstr>
      <vt:lpstr>Lubelskie Stowarzyszenie ochrony zdrowia psychicznego</vt:lpstr>
      <vt:lpstr>Centrum zdrowia psychicznego</vt:lpstr>
      <vt:lpstr>Inne ngo</vt:lpstr>
      <vt:lpstr>Inne ngo</vt:lpstr>
      <vt:lpstr>Instytucje rynku pracy</vt:lpstr>
      <vt:lpstr>Uczelnie wyższe</vt:lpstr>
      <vt:lpstr>Sekcja Psychiatrii środowiskowej i rehabilitacji ptp</vt:lpstr>
      <vt:lpstr>Slajd 14</vt:lpstr>
      <vt:lpstr>Uwagi końcowe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Lubelski SYSTEM OPIEKI psychiatrycznej</dc:title>
  <dc:creator>Artur</dc:creator>
  <cp:lastModifiedBy>xxx</cp:lastModifiedBy>
  <cp:revision>38</cp:revision>
  <dcterms:created xsi:type="dcterms:W3CDTF">2013-04-13T19:19:22Z</dcterms:created>
  <dcterms:modified xsi:type="dcterms:W3CDTF">2014-12-10T05:53:56Z</dcterms:modified>
</cp:coreProperties>
</file>